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714"/>
  </p:normalViewPr>
  <p:slideViewPr>
    <p:cSldViewPr snapToGrid="0" snapToObjects="1">
      <p:cViewPr varScale="1">
        <p:scale>
          <a:sx n="90" d="100"/>
          <a:sy n="90" d="100"/>
        </p:scale>
        <p:origin x="232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lovisabrostrom/Dropbox/Medelklassboken/Fackfo&#776;reningsstatistik%2021071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730013106159895"/>
          <c:y val="0.10266159695817491"/>
          <c:w val="0.84008359046862258"/>
          <c:h val="0.74178707224334606"/>
        </c:manualLayout>
      </c:layout>
      <c:lineChart>
        <c:grouping val="standard"/>
        <c:varyColors val="0"/>
        <c:ser>
          <c:idx val="0"/>
          <c:order val="0"/>
          <c:tx>
            <c:strRef>
              <c:f>Blad1!$L$5</c:f>
              <c:strCache>
                <c:ptCount val="1"/>
                <c:pt idx="0">
                  <c:v>TCO +SACO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Pt>
            <c:idx val="1919251285"/>
            <c:marker>
              <c:symbol val="none"/>
            </c:marker>
            <c:bubble3D val="0"/>
            <c:spPr>
              <a:ln w="28575" cap="rnd">
                <a:solidFill>
                  <a:srgbClr val="0070C0"/>
                </a:solidFill>
                <a:round/>
              </a:ln>
              <a:effectLst/>
            </c:spPr>
          </c:dPt>
          <c:cat>
            <c:strRef>
              <c:f>Blad1!$K$6:$K$36</c:f>
              <c:strCache>
                <c:ptCount val="31"/>
                <c:pt idx="0">
                  <c:v>1990  </c:v>
                </c:pt>
                <c:pt idx="1">
                  <c:v>1991  </c:v>
                </c:pt>
                <c:pt idx="2">
                  <c:v>1992  </c:v>
                </c:pt>
                <c:pt idx="3">
                  <c:v>1993  </c:v>
                </c:pt>
                <c:pt idx="4">
                  <c:v>1994  </c:v>
                </c:pt>
                <c:pt idx="5">
                  <c:v>1995  </c:v>
                </c:pt>
                <c:pt idx="6">
                  <c:v>1996  </c:v>
                </c:pt>
                <c:pt idx="7">
                  <c:v>1997  </c:v>
                </c:pt>
                <c:pt idx="8">
                  <c:v>1998  </c:v>
                </c:pt>
                <c:pt idx="9">
                  <c:v>1999  </c:v>
                </c:pt>
                <c:pt idx="10">
                  <c:v>2000  </c:v>
                </c:pt>
                <c:pt idx="11">
                  <c:v>2001</c:v>
                </c:pt>
                <c:pt idx="12">
                  <c:v>2002  </c:v>
                </c:pt>
                <c:pt idx="13">
                  <c:v>2003  </c:v>
                </c:pt>
                <c:pt idx="14">
                  <c:v>2004  </c:v>
                </c:pt>
                <c:pt idx="15">
                  <c:v>2005  </c:v>
                </c:pt>
                <c:pt idx="16">
                  <c:v>2006  </c:v>
                </c:pt>
                <c:pt idx="17">
                  <c:v>2007  </c:v>
                </c:pt>
                <c:pt idx="18">
                  <c:v>2008  </c:v>
                </c:pt>
                <c:pt idx="19">
                  <c:v>2009  </c:v>
                </c:pt>
                <c:pt idx="20">
                  <c:v>2010  </c:v>
                </c:pt>
                <c:pt idx="21">
                  <c:v>2011</c:v>
                </c:pt>
                <c:pt idx="22">
                  <c:v>2012  </c:v>
                </c:pt>
                <c:pt idx="23">
                  <c:v>2013  </c:v>
                </c:pt>
                <c:pt idx="24">
                  <c:v>2014  </c:v>
                </c:pt>
                <c:pt idx="25">
                  <c:v>2015</c:v>
                </c:pt>
                <c:pt idx="26">
                  <c:v>2016   </c:v>
                </c:pt>
                <c:pt idx="27">
                  <c:v>2017  </c:v>
                </c:pt>
                <c:pt idx="28">
                  <c:v>2018  </c:v>
                </c:pt>
                <c:pt idx="29">
                  <c:v>2019  </c:v>
                </c:pt>
                <c:pt idx="30">
                  <c:v>2020  </c:v>
                </c:pt>
              </c:strCache>
            </c:strRef>
          </c:cat>
          <c:val>
            <c:numRef>
              <c:f>Blad1!$L$6:$L$36</c:f>
              <c:numCache>
                <c:formatCode>General</c:formatCode>
                <c:ptCount val="31"/>
                <c:pt idx="0">
                  <c:v>1404345</c:v>
                </c:pt>
                <c:pt idx="1">
                  <c:v>1426331</c:v>
                </c:pt>
                <c:pt idx="2">
                  <c:v>1437321</c:v>
                </c:pt>
                <c:pt idx="3">
                  <c:v>1436095</c:v>
                </c:pt>
                <c:pt idx="4">
                  <c:v>1437265</c:v>
                </c:pt>
                <c:pt idx="5">
                  <c:v>1429744</c:v>
                </c:pt>
                <c:pt idx="6">
                  <c:v>1431549</c:v>
                </c:pt>
                <c:pt idx="7">
                  <c:v>1369296</c:v>
                </c:pt>
                <c:pt idx="8">
                  <c:v>1391900</c:v>
                </c:pt>
                <c:pt idx="9">
                  <c:v>1393127</c:v>
                </c:pt>
                <c:pt idx="10">
                  <c:v>1400547</c:v>
                </c:pt>
                <c:pt idx="11">
                  <c:v>1422203</c:v>
                </c:pt>
                <c:pt idx="12">
                  <c:v>1450879</c:v>
                </c:pt>
                <c:pt idx="13">
                  <c:v>1450583</c:v>
                </c:pt>
                <c:pt idx="14">
                  <c:v>1460101</c:v>
                </c:pt>
                <c:pt idx="15">
                  <c:v>1458518</c:v>
                </c:pt>
                <c:pt idx="16">
                  <c:v>1450611</c:v>
                </c:pt>
                <c:pt idx="17">
                  <c:v>1395065</c:v>
                </c:pt>
                <c:pt idx="18">
                  <c:v>1385331</c:v>
                </c:pt>
                <c:pt idx="19">
                  <c:v>1406760</c:v>
                </c:pt>
                <c:pt idx="20">
                  <c:v>1416739</c:v>
                </c:pt>
                <c:pt idx="21">
                  <c:v>1434891</c:v>
                </c:pt>
                <c:pt idx="22">
                  <c:v>1470616</c:v>
                </c:pt>
                <c:pt idx="23">
                  <c:v>1493021</c:v>
                </c:pt>
                <c:pt idx="24">
                  <c:v>1528723</c:v>
                </c:pt>
                <c:pt idx="25">
                  <c:v>1552454</c:v>
                </c:pt>
                <c:pt idx="26">
                  <c:v>1591427</c:v>
                </c:pt>
                <c:pt idx="27">
                  <c:v>1603873</c:v>
                </c:pt>
                <c:pt idx="28">
                  <c:v>1617992</c:v>
                </c:pt>
                <c:pt idx="29">
                  <c:v>1656281</c:v>
                </c:pt>
                <c:pt idx="30">
                  <c:v>1705354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139-9541-AB82-C97D3A163D7E}"/>
            </c:ext>
          </c:extLst>
        </c:ser>
        <c:ser>
          <c:idx val="1"/>
          <c:order val="1"/>
          <c:tx>
            <c:strRef>
              <c:f>Blad1!$M$5</c:f>
              <c:strCache>
                <c:ptCount val="1"/>
                <c:pt idx="0">
                  <c:v>LO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Pt>
            <c:idx val="1919251285"/>
            <c:marker>
              <c:symbol val="none"/>
            </c:marker>
            <c:bubble3D val="0"/>
            <c:spPr>
              <a:ln w="28575" cap="rnd">
                <a:solidFill>
                  <a:srgbClr val="FF0000"/>
                </a:solidFill>
                <a:round/>
              </a:ln>
              <a:effectLst/>
            </c:spPr>
          </c:dPt>
          <c:cat>
            <c:strRef>
              <c:f>Blad1!$K$6:$K$36</c:f>
              <c:strCache>
                <c:ptCount val="31"/>
                <c:pt idx="0">
                  <c:v>1990  </c:v>
                </c:pt>
                <c:pt idx="1">
                  <c:v>1991  </c:v>
                </c:pt>
                <c:pt idx="2">
                  <c:v>1992  </c:v>
                </c:pt>
                <c:pt idx="3">
                  <c:v>1993  </c:v>
                </c:pt>
                <c:pt idx="4">
                  <c:v>1994  </c:v>
                </c:pt>
                <c:pt idx="5">
                  <c:v>1995  </c:v>
                </c:pt>
                <c:pt idx="6">
                  <c:v>1996  </c:v>
                </c:pt>
                <c:pt idx="7">
                  <c:v>1997  </c:v>
                </c:pt>
                <c:pt idx="8">
                  <c:v>1998  </c:v>
                </c:pt>
                <c:pt idx="9">
                  <c:v>1999  </c:v>
                </c:pt>
                <c:pt idx="10">
                  <c:v>2000  </c:v>
                </c:pt>
                <c:pt idx="11">
                  <c:v>2001</c:v>
                </c:pt>
                <c:pt idx="12">
                  <c:v>2002  </c:v>
                </c:pt>
                <c:pt idx="13">
                  <c:v>2003  </c:v>
                </c:pt>
                <c:pt idx="14">
                  <c:v>2004  </c:v>
                </c:pt>
                <c:pt idx="15">
                  <c:v>2005  </c:v>
                </c:pt>
                <c:pt idx="16">
                  <c:v>2006  </c:v>
                </c:pt>
                <c:pt idx="17">
                  <c:v>2007  </c:v>
                </c:pt>
                <c:pt idx="18">
                  <c:v>2008  </c:v>
                </c:pt>
                <c:pt idx="19">
                  <c:v>2009  </c:v>
                </c:pt>
                <c:pt idx="20">
                  <c:v>2010  </c:v>
                </c:pt>
                <c:pt idx="21">
                  <c:v>2011</c:v>
                </c:pt>
                <c:pt idx="22">
                  <c:v>2012  </c:v>
                </c:pt>
                <c:pt idx="23">
                  <c:v>2013  </c:v>
                </c:pt>
                <c:pt idx="24">
                  <c:v>2014  </c:v>
                </c:pt>
                <c:pt idx="25">
                  <c:v>2015</c:v>
                </c:pt>
                <c:pt idx="26">
                  <c:v>2016   </c:v>
                </c:pt>
                <c:pt idx="27">
                  <c:v>2017  </c:v>
                </c:pt>
                <c:pt idx="28">
                  <c:v>2018  </c:v>
                </c:pt>
                <c:pt idx="29">
                  <c:v>2019  </c:v>
                </c:pt>
                <c:pt idx="30">
                  <c:v>2020  </c:v>
                </c:pt>
              </c:strCache>
            </c:strRef>
          </c:cat>
          <c:val>
            <c:numRef>
              <c:f>Blad1!$M$6:$M$36</c:f>
              <c:numCache>
                <c:formatCode>General</c:formatCode>
                <c:ptCount val="31"/>
                <c:pt idx="0">
                  <c:v>1962416</c:v>
                </c:pt>
                <c:pt idx="1">
                  <c:v>1974748</c:v>
                </c:pt>
                <c:pt idx="2">
                  <c:v>1974988</c:v>
                </c:pt>
                <c:pt idx="3">
                  <c:v>1954638</c:v>
                </c:pt>
                <c:pt idx="4">
                  <c:v>1934250</c:v>
                </c:pt>
                <c:pt idx="5">
                  <c:v>1926404</c:v>
                </c:pt>
                <c:pt idx="6">
                  <c:v>1890058</c:v>
                </c:pt>
                <c:pt idx="7">
                  <c:v>1852846</c:v>
                </c:pt>
                <c:pt idx="8">
                  <c:v>1824911</c:v>
                </c:pt>
                <c:pt idx="9">
                  <c:v>1796089</c:v>
                </c:pt>
                <c:pt idx="10">
                  <c:v>1753075</c:v>
                </c:pt>
                <c:pt idx="11">
                  <c:v>1701062</c:v>
                </c:pt>
                <c:pt idx="12">
                  <c:v>1660433</c:v>
                </c:pt>
                <c:pt idx="13">
                  <c:v>1638649</c:v>
                </c:pt>
                <c:pt idx="14">
                  <c:v>1614487</c:v>
                </c:pt>
                <c:pt idx="15">
                  <c:v>1586927</c:v>
                </c:pt>
                <c:pt idx="16">
                  <c:v>1564409</c:v>
                </c:pt>
                <c:pt idx="17">
                  <c:v>1442254</c:v>
                </c:pt>
                <c:pt idx="18">
                  <c:v>1384879</c:v>
                </c:pt>
                <c:pt idx="19">
                  <c:v>1346756</c:v>
                </c:pt>
                <c:pt idx="20">
                  <c:v>1318343</c:v>
                </c:pt>
                <c:pt idx="21">
                  <c:v>1297736</c:v>
                </c:pt>
                <c:pt idx="22">
                  <c:v>1291573</c:v>
                </c:pt>
                <c:pt idx="23">
                  <c:v>1268958</c:v>
                </c:pt>
                <c:pt idx="24">
                  <c:v>1267471</c:v>
                </c:pt>
                <c:pt idx="25">
                  <c:v>1271129</c:v>
                </c:pt>
                <c:pt idx="26">
                  <c:v>1251826</c:v>
                </c:pt>
                <c:pt idx="27">
                  <c:v>1248390</c:v>
                </c:pt>
                <c:pt idx="28">
                  <c:v>1232815</c:v>
                </c:pt>
                <c:pt idx="29">
                  <c:v>1222830</c:v>
                </c:pt>
                <c:pt idx="30">
                  <c:v>1241799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139-9541-AB82-C97D3A163D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69922927"/>
        <c:axId val="616375951"/>
      </c:lineChart>
      <c:catAx>
        <c:axId val="56992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" pitchFamily="2" charset="0"/>
                <a:ea typeface="+mn-ea"/>
                <a:cs typeface="+mn-cs"/>
              </a:defRPr>
            </a:pPr>
            <a:endParaRPr lang="sv-SE"/>
          </a:p>
        </c:txPr>
        <c:crossAx val="616375951"/>
        <c:crossesAt val="0"/>
        <c:auto val="1"/>
        <c:lblAlgn val="ctr"/>
        <c:lblOffset val="100"/>
        <c:tickLblSkip val="5"/>
        <c:tickMarkSkip val="5"/>
        <c:noMultiLvlLbl val="0"/>
      </c:catAx>
      <c:valAx>
        <c:axId val="616375951"/>
        <c:scaling>
          <c:orientation val="minMax"/>
          <c:max val="21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" pitchFamily="2" charset="0"/>
                <a:ea typeface="+mn-ea"/>
                <a:cs typeface="+mn-cs"/>
              </a:defRPr>
            </a:pPr>
            <a:endParaRPr lang="sv-SE"/>
          </a:p>
        </c:txPr>
        <c:crossAx val="569922927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2.1969921826998515E-2"/>
                <c:y val="0.45250676482777119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" pitchFamily="2" charset="0"/>
                    <a:ea typeface="+mn-ea"/>
                    <a:cs typeface="+mn-cs"/>
                  </a:defRPr>
                </a:pPr>
                <a:endParaRPr lang="sv-SE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Times" pitchFamily="2" charset="0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BF06F33-476D-9446-9D50-023775B47E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9E76567-05AC-2F4F-A362-A4837E539A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F67B167-D1BD-0B49-936B-023E4089F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7C18D-4B0C-ED4F-B32F-B19367EAC21B}" type="datetimeFigureOut">
              <a:rPr lang="sv-SE" smtClean="0"/>
              <a:t>2022-02-28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F754EFE-E643-0F4D-A011-F30F19178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DCCA42E-4A99-5D43-AC82-EE0A5521A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77D6-E156-FA43-A8F9-3425894DB7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71722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502B21-62B7-EA40-B914-2777ACD7C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C01E8D5-65F5-DB49-866F-6007F7F8C0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0ED9023-3E2E-9542-8E09-729D5F66D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7C18D-4B0C-ED4F-B32F-B19367EAC21B}" type="datetimeFigureOut">
              <a:rPr lang="sv-SE" smtClean="0"/>
              <a:t>2022-02-28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473EF3-A979-E641-8134-8308B6E4F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6A99D43-B1B4-A047-A713-A5569ACE7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77D6-E156-FA43-A8F9-3425894DB7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8799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44F76AD6-4E40-2A49-A254-62D120293B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B177B7C-E510-8244-8B1E-50D96D017A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1E6EEE2-9639-A94C-986E-637E26C2E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7C18D-4B0C-ED4F-B32F-B19367EAC21B}" type="datetimeFigureOut">
              <a:rPr lang="sv-SE" smtClean="0"/>
              <a:t>2022-02-28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8EE6E46-B016-A142-B7FA-EAFB88B41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E142465-D978-E642-B110-4BD71D30B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77D6-E156-FA43-A8F9-3425894DB7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545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6CCB1B1-DCAF-5B44-8304-6D730D3D1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203DD3-483A-604D-88B2-5574515C9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2EDC779-6A8C-6943-95D0-2187DFD5D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7C18D-4B0C-ED4F-B32F-B19367EAC21B}" type="datetimeFigureOut">
              <a:rPr lang="sv-SE" smtClean="0"/>
              <a:t>2022-02-28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4D88C65-3D4F-5E43-B042-31758F36D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1E4EE9C-534A-D443-B7AA-6C02427E4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77D6-E156-FA43-A8F9-3425894DB7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7985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37E3900-AC79-5744-8888-02CC7E7AC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1C82A24-6014-7044-B025-76C15337C2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E399C38-EB65-BD45-BD7C-0A0D7A760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7C18D-4B0C-ED4F-B32F-B19367EAC21B}" type="datetimeFigureOut">
              <a:rPr lang="sv-SE" smtClean="0"/>
              <a:t>2022-02-28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06AE57D-284A-754F-9A88-0BE433D88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DA7C11E-CAF1-2747-BB59-ADA7F4D3D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77D6-E156-FA43-A8F9-3425894DB7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8682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099A39B-1A5A-6648-BD1E-83A9E9BF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B29D48E-25BD-1545-AAC3-0C4C559542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687ADF-9E8E-0E43-A8BB-04CC584CC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FCBB295-313F-034F-9C8B-94F9482B1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7C18D-4B0C-ED4F-B32F-B19367EAC21B}" type="datetimeFigureOut">
              <a:rPr lang="sv-SE" smtClean="0"/>
              <a:t>2022-02-28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A06C49A-0152-F240-B60E-77F81A0D3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AE58E5D-1D25-944D-8839-BF91DE770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77D6-E156-FA43-A8F9-3425894DB7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631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40005F-5AB7-D741-A988-499E30313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D51AE56-9FEF-9D4E-87F4-3DBF9A26E5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B9760CE-ED53-2346-AB71-E7E7CDFFEB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FF371A9-CEF9-A647-978C-58206A486F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5F90BD7-1E71-E541-9993-83C39785EF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284431E0-69AE-3E48-9C05-127608156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7C18D-4B0C-ED4F-B32F-B19367EAC21B}" type="datetimeFigureOut">
              <a:rPr lang="sv-SE" smtClean="0"/>
              <a:t>2022-02-28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6B476915-E935-764D-8917-0F9647304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C59F038-AF91-3F46-AE64-9BFB78EC4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77D6-E156-FA43-A8F9-3425894DB7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806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A9CD82-944A-1144-9413-53BB75FFC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DF3029D-2803-8047-88C0-6901A13B2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7C18D-4B0C-ED4F-B32F-B19367EAC21B}" type="datetimeFigureOut">
              <a:rPr lang="sv-SE" smtClean="0"/>
              <a:t>2022-02-28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F69307A-5ECB-A444-B737-275DFE037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145B6B6-1372-D145-8A3B-6B510673B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77D6-E156-FA43-A8F9-3425894DB7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9914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436DFDDB-9AA3-454B-A6C9-C14D41D01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7C18D-4B0C-ED4F-B32F-B19367EAC21B}" type="datetimeFigureOut">
              <a:rPr lang="sv-SE" smtClean="0"/>
              <a:t>2022-02-28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78B374D-752C-D643-8754-DCF64331A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5F09120-C5B0-9540-987B-449060CEB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77D6-E156-FA43-A8F9-3425894DB7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1158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F909C4E-9E5A-464D-9A6C-462F31E59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43FB4CA-B6AE-0542-A50E-C5A7F7A9D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3451978-1043-184C-B74A-DFFBC5AE18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B343EFC-F204-554F-A453-101FAB86E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7C18D-4B0C-ED4F-B32F-B19367EAC21B}" type="datetimeFigureOut">
              <a:rPr lang="sv-SE" smtClean="0"/>
              <a:t>2022-02-28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B9BE36C-503E-7848-A99D-6F1A8002F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B51A104-E494-5447-A05B-BC8B70EA5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77D6-E156-FA43-A8F9-3425894DB7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9141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B57F55-7ADC-9242-8AE0-4280F5E47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21DBFDBA-EF4E-D94F-A5AA-D581A88A25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EF342A8-72D9-FA45-A2D6-13931F0A62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1F1038E-E8CA-A548-80B6-9DE472F28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7C18D-4B0C-ED4F-B32F-B19367EAC21B}" type="datetimeFigureOut">
              <a:rPr lang="sv-SE" smtClean="0"/>
              <a:t>2022-02-28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90EBD19-CB1F-7648-8947-08D1D3213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19FEDB1-0290-B54F-866F-C93BAD647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77D6-E156-FA43-A8F9-3425894DB7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7617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0604362-8359-B84B-A871-4EA3253BA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0515729-8410-5349-8F19-5684753CFA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8918920-4420-7346-B091-92B74FB25A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7C18D-4B0C-ED4F-B32F-B19367EAC21B}" type="datetimeFigureOut">
              <a:rPr lang="sv-SE" smtClean="0"/>
              <a:t>2022-02-28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89FE655-2024-5D4F-939A-D6A9BE8986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0D9CBA0-F226-B04E-8DB5-307FCAA3A5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D77D6-E156-FA43-A8F9-3425894DB7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346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2">
            <a:extLst>
              <a:ext uri="{FF2B5EF4-FFF2-40B4-BE49-F238E27FC236}">
                <a16:creationId xmlns:a16="http://schemas.microsoft.com/office/drawing/2014/main" id="{5BD3F623-80C4-3744-8E2D-5BEA46B129A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360"/>
          <a:stretch>
            <a:fillRect/>
          </a:stretch>
        </p:blipFill>
        <p:spPr bwMode="auto">
          <a:xfrm>
            <a:off x="1357313" y="1243012"/>
            <a:ext cx="9258300" cy="46577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ubrik 4">
            <a:extLst>
              <a:ext uri="{FF2B5EF4-FFF2-40B4-BE49-F238E27FC236}">
                <a16:creationId xmlns:a16="http://schemas.microsoft.com/office/drawing/2014/main" id="{DBD5FEE3-63A5-2F44-BD3F-39B968892DB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pPr algn="ctr"/>
            <a:r>
              <a:rPr lang="sv-S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Erik Olin Wrights klasschema</a:t>
            </a: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48878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EFBE34A-0EB7-EF4B-BE7A-8642A8EBC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2904866"/>
              </p:ext>
            </p:extLst>
          </p:nvPr>
        </p:nvGraphicFramePr>
        <p:xfrm>
          <a:off x="2000250" y="1377950"/>
          <a:ext cx="7629525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ubrik 2">
            <a:extLst>
              <a:ext uri="{FF2B5EF4-FFF2-40B4-BE49-F238E27FC236}">
                <a16:creationId xmlns:a16="http://schemas.microsoft.com/office/drawing/2014/main" id="{3457BB96-308F-8A40-88DC-D7B5ABE0AB3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800100"/>
            <a:ext cx="10515600" cy="890588"/>
          </a:xfrm>
        </p:spPr>
        <p:txBody>
          <a:bodyPr>
            <a:normAutofit fontScale="90000"/>
          </a:bodyPr>
          <a:lstStyle/>
          <a:p>
            <a:pPr algn="ctr"/>
            <a:r>
              <a:rPr lang="sv-SE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Fackföreningsmedlemmar i miljoner</a:t>
            </a: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34445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10</Words>
  <Application>Microsoft Macintosh PowerPoint</Application>
  <PresentationFormat>Bredbild</PresentationFormat>
  <Paragraphs>2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Office-tema</vt:lpstr>
      <vt:lpstr>Erik Olin Wrights klasschema </vt:lpstr>
      <vt:lpstr>         Fackföreningsmedlemmar i miljoner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Erik Olin Wrights klasschema </dc:title>
  <dc:creator>Lovisa Broström</dc:creator>
  <cp:lastModifiedBy>Lovisa Broström</cp:lastModifiedBy>
  <cp:revision>1</cp:revision>
  <dcterms:created xsi:type="dcterms:W3CDTF">2022-02-28T14:22:37Z</dcterms:created>
  <dcterms:modified xsi:type="dcterms:W3CDTF">2022-02-28T14:33:03Z</dcterms:modified>
</cp:coreProperties>
</file>