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2"/>
  </p:notesMasterIdLst>
  <p:sldIdLst>
    <p:sldId id="256" r:id="rId2"/>
    <p:sldId id="257" r:id="rId3"/>
    <p:sldId id="258" r:id="rId4"/>
    <p:sldId id="259" r:id="rId5"/>
    <p:sldId id="260" r:id="rId6"/>
    <p:sldId id="261" r:id="rId7"/>
    <p:sldId id="262" r:id="rId8"/>
    <p:sldId id="263" r:id="rId9"/>
    <p:sldId id="269" r:id="rId10"/>
    <p:sldId id="349" r:id="rId11"/>
    <p:sldId id="266" r:id="rId12"/>
    <p:sldId id="351" r:id="rId13"/>
    <p:sldId id="350" r:id="rId14"/>
    <p:sldId id="270" r:id="rId15"/>
    <p:sldId id="271" r:id="rId16"/>
    <p:sldId id="272" r:id="rId17"/>
    <p:sldId id="273" r:id="rId18"/>
    <p:sldId id="274" r:id="rId19"/>
    <p:sldId id="275"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353" r:id="rId40"/>
    <p:sldId id="296" r:id="rId41"/>
    <p:sldId id="297" r:id="rId42"/>
    <p:sldId id="298" r:id="rId43"/>
    <p:sldId id="299" r:id="rId44"/>
    <p:sldId id="300" r:id="rId45"/>
    <p:sldId id="301" r:id="rId46"/>
    <p:sldId id="302" r:id="rId47"/>
    <p:sldId id="303" r:id="rId48"/>
    <p:sldId id="352"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7" r:id="rId62"/>
    <p:sldId id="319" r:id="rId63"/>
    <p:sldId id="321" r:id="rId64"/>
    <p:sldId id="354"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Lst>
  <p:sldSz cx="10158413" cy="7621588"/>
  <p:notesSz cx="6792913" cy="9932988"/>
  <p:defaultTextStyle>
    <a:defPPr>
      <a:defRPr lang="en-GB"/>
    </a:defPPr>
    <a:lvl1pPr algn="l" defTabSz="449263" rtl="0" eaLnBrk="0" fontAlgn="base" hangingPunct="0">
      <a:spcBef>
        <a:spcPct val="0"/>
      </a:spcBef>
      <a:spcAft>
        <a:spcPct val="0"/>
      </a:spcAft>
      <a:defRPr sz="3200" kern="1200">
        <a:solidFill>
          <a:schemeClr val="bg1"/>
        </a:solidFill>
        <a:latin typeface="Gill Sans" charset="0"/>
        <a:ea typeface="ヒラギノ角ゴ ProN W3" charset="0"/>
        <a:cs typeface="ヒラギノ角ゴ ProN W3" charset="0"/>
      </a:defRPr>
    </a:lvl1pPr>
    <a:lvl2pPr marL="742950" indent="-285750" algn="l" defTabSz="449263" rtl="0" eaLnBrk="0" fontAlgn="base" hangingPunct="0">
      <a:spcBef>
        <a:spcPct val="0"/>
      </a:spcBef>
      <a:spcAft>
        <a:spcPct val="0"/>
      </a:spcAft>
      <a:defRPr sz="3200" kern="1200">
        <a:solidFill>
          <a:schemeClr val="bg1"/>
        </a:solidFill>
        <a:latin typeface="Gill Sans" charset="0"/>
        <a:ea typeface="ヒラギノ角ゴ ProN W3" charset="0"/>
        <a:cs typeface="ヒラギノ角ゴ ProN W3" charset="0"/>
      </a:defRPr>
    </a:lvl2pPr>
    <a:lvl3pPr marL="1143000" indent="-228600" algn="l" defTabSz="449263" rtl="0" eaLnBrk="0" fontAlgn="base" hangingPunct="0">
      <a:spcBef>
        <a:spcPct val="0"/>
      </a:spcBef>
      <a:spcAft>
        <a:spcPct val="0"/>
      </a:spcAft>
      <a:defRPr sz="3200" kern="1200">
        <a:solidFill>
          <a:schemeClr val="bg1"/>
        </a:solidFill>
        <a:latin typeface="Gill Sans" charset="0"/>
        <a:ea typeface="ヒラギノ角ゴ ProN W3" charset="0"/>
        <a:cs typeface="ヒラギノ角ゴ ProN W3" charset="0"/>
      </a:defRPr>
    </a:lvl3pPr>
    <a:lvl4pPr marL="1600200" indent="-228600" algn="l" defTabSz="449263" rtl="0" eaLnBrk="0" fontAlgn="base" hangingPunct="0">
      <a:spcBef>
        <a:spcPct val="0"/>
      </a:spcBef>
      <a:spcAft>
        <a:spcPct val="0"/>
      </a:spcAft>
      <a:defRPr sz="3200" kern="1200">
        <a:solidFill>
          <a:schemeClr val="bg1"/>
        </a:solidFill>
        <a:latin typeface="Gill Sans" charset="0"/>
        <a:ea typeface="ヒラギノ角ゴ ProN W3" charset="0"/>
        <a:cs typeface="ヒラギノ角ゴ ProN W3" charset="0"/>
      </a:defRPr>
    </a:lvl4pPr>
    <a:lvl5pPr marL="2057400" indent="-228600" algn="l" defTabSz="449263" rtl="0" eaLnBrk="0" fontAlgn="base" hangingPunct="0">
      <a:spcBef>
        <a:spcPct val="0"/>
      </a:spcBef>
      <a:spcAft>
        <a:spcPct val="0"/>
      </a:spcAft>
      <a:defRPr sz="3200" kern="1200">
        <a:solidFill>
          <a:schemeClr val="bg1"/>
        </a:solidFill>
        <a:latin typeface="Gill Sans" charset="0"/>
        <a:ea typeface="ヒラギノ角ゴ ProN W3" charset="0"/>
        <a:cs typeface="ヒラギノ角ゴ ProN W3" charset="0"/>
      </a:defRPr>
    </a:lvl5pPr>
    <a:lvl6pPr marL="2286000" algn="l" defTabSz="914400" rtl="0" eaLnBrk="1" latinLnBrk="0" hangingPunct="1">
      <a:defRPr sz="3200" kern="1200">
        <a:solidFill>
          <a:schemeClr val="bg1"/>
        </a:solidFill>
        <a:latin typeface="Gill Sans" charset="0"/>
        <a:ea typeface="ヒラギノ角ゴ ProN W3" charset="0"/>
        <a:cs typeface="ヒラギノ角ゴ ProN W3" charset="0"/>
      </a:defRPr>
    </a:lvl6pPr>
    <a:lvl7pPr marL="2743200" algn="l" defTabSz="914400" rtl="0" eaLnBrk="1" latinLnBrk="0" hangingPunct="1">
      <a:defRPr sz="3200" kern="1200">
        <a:solidFill>
          <a:schemeClr val="bg1"/>
        </a:solidFill>
        <a:latin typeface="Gill Sans" charset="0"/>
        <a:ea typeface="ヒラギノ角ゴ ProN W3" charset="0"/>
        <a:cs typeface="ヒラギノ角ゴ ProN W3" charset="0"/>
      </a:defRPr>
    </a:lvl7pPr>
    <a:lvl8pPr marL="3200400" algn="l" defTabSz="914400" rtl="0" eaLnBrk="1" latinLnBrk="0" hangingPunct="1">
      <a:defRPr sz="3200" kern="1200">
        <a:solidFill>
          <a:schemeClr val="bg1"/>
        </a:solidFill>
        <a:latin typeface="Gill Sans" charset="0"/>
        <a:ea typeface="ヒラギノ角ゴ ProN W3" charset="0"/>
        <a:cs typeface="ヒラギノ角ゴ ProN W3" charset="0"/>
      </a:defRPr>
    </a:lvl8pPr>
    <a:lvl9pPr marL="3657600" algn="l" defTabSz="914400" rtl="0" eaLnBrk="1" latinLnBrk="0" hangingPunct="1">
      <a:defRPr sz="3200" kern="1200">
        <a:solidFill>
          <a:schemeClr val="bg1"/>
        </a:solidFill>
        <a:latin typeface="Gill Sans" charset="0"/>
        <a:ea typeface="ヒラギノ角ゴ ProN W3" charset="0"/>
        <a:cs typeface="ヒラギノ角ゴ ProN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56825" autoAdjust="0"/>
  </p:normalViewPr>
  <p:slideViewPr>
    <p:cSldViewPr>
      <p:cViewPr varScale="1">
        <p:scale>
          <a:sx n="68" d="100"/>
          <a:sy n="68" d="100"/>
        </p:scale>
        <p:origin x="2502" y="6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6792913" cy="993298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sp>
        <p:nvSpPr>
          <p:cNvPr id="2" name="Rectangle 2"/>
          <p:cNvSpPr>
            <a:spLocks noGrp="1" noChangeArrowheads="1"/>
          </p:cNvSpPr>
          <p:nvPr>
            <p:ph type="hdr"/>
          </p:nvPr>
        </p:nvSpPr>
        <p:spPr bwMode="auto">
          <a:xfrm>
            <a:off x="0" y="0"/>
            <a:ext cx="29432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ea typeface="+mn-ea"/>
              </a:defRPr>
            </a:lvl1pPr>
          </a:lstStyle>
          <a:p>
            <a:pPr>
              <a:defRPr/>
            </a:pPr>
            <a:r>
              <a:rPr lang="sv-SE" altLang="sv-SE"/>
              <a:t>Partiföreningsskolan Kursträff 1</a:t>
            </a:r>
          </a:p>
        </p:txBody>
      </p:sp>
      <p:sp>
        <p:nvSpPr>
          <p:cNvPr id="2051" name="Rectangle 3"/>
          <p:cNvSpPr>
            <a:spLocks noGrp="1" noChangeArrowheads="1"/>
          </p:cNvSpPr>
          <p:nvPr>
            <p:ph type="dt"/>
          </p:nvPr>
        </p:nvSpPr>
        <p:spPr bwMode="auto">
          <a:xfrm>
            <a:off x="3848100" y="0"/>
            <a:ext cx="29432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ea typeface="+mn-ea"/>
              </a:defRPr>
            </a:lvl1pPr>
          </a:lstStyle>
          <a:p>
            <a:pPr>
              <a:defRPr/>
            </a:pPr>
            <a:r>
              <a:rPr lang="sv-SE" altLang="sv-SE"/>
              <a:t>17-01-13</a:t>
            </a:r>
          </a:p>
        </p:txBody>
      </p:sp>
      <p:sp>
        <p:nvSpPr>
          <p:cNvPr id="2053" name="Rectangle 4"/>
          <p:cNvSpPr>
            <a:spLocks noGrp="1" noRot="1" noChangeAspect="1" noChangeArrowheads="1"/>
          </p:cNvSpPr>
          <p:nvPr>
            <p:ph type="sldImg"/>
          </p:nvPr>
        </p:nvSpPr>
        <p:spPr bwMode="auto">
          <a:xfrm>
            <a:off x="1163638" y="1241425"/>
            <a:ext cx="4465637" cy="3349625"/>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 name="Rectangle 5"/>
          <p:cNvSpPr>
            <a:spLocks noGrp="1" noChangeArrowheads="1"/>
          </p:cNvSpPr>
          <p:nvPr>
            <p:ph type="body"/>
          </p:nvPr>
        </p:nvSpPr>
        <p:spPr bwMode="auto">
          <a:xfrm>
            <a:off x="679450" y="4779963"/>
            <a:ext cx="5434013" cy="390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sv-SE" altLang="sv-SE" noProof="0"/>
          </a:p>
        </p:txBody>
      </p:sp>
      <p:sp>
        <p:nvSpPr>
          <p:cNvPr id="2055" name="Text Box 6"/>
          <p:cNvSpPr txBox="1">
            <a:spLocks noChangeArrowheads="1"/>
          </p:cNvSpPr>
          <p:nvPr/>
        </p:nvSpPr>
        <p:spPr bwMode="auto">
          <a:xfrm>
            <a:off x="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sp>
        <p:nvSpPr>
          <p:cNvPr id="4" name="Rectangle 7"/>
          <p:cNvSpPr>
            <a:spLocks noGrp="1" noChangeArrowheads="1"/>
          </p:cNvSpPr>
          <p:nvPr>
            <p:ph type="sldNum"/>
          </p:nvPr>
        </p:nvSpPr>
        <p:spPr bwMode="auto">
          <a:xfrm>
            <a:off x="3848100" y="9432925"/>
            <a:ext cx="29432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ea typeface="+mn-ea"/>
              </a:defRPr>
            </a:lvl1pPr>
          </a:lstStyle>
          <a:p>
            <a:pPr>
              <a:defRPr/>
            </a:pPr>
            <a:fld id="{F6E13AEA-3F24-42DE-80D3-D4E06970FCFE}" type="slidenum">
              <a:rPr lang="sv-SE" altLang="sv-SE"/>
              <a:pPr>
                <a:defRPr/>
              </a:pPr>
              <a:t>‹#›</a:t>
            </a:fld>
            <a:endParaRPr lang="sv-SE" altLang="sv-SE"/>
          </a:p>
        </p:txBody>
      </p:sp>
    </p:spTree>
    <p:extLst>
      <p:ext uri="{BB962C8B-B14F-4D97-AF65-F5344CB8AC3E}">
        <p14:creationId xmlns:p14="http://schemas.microsoft.com/office/powerpoint/2010/main" val="1651963537"/>
      </p:ext>
    </p:extLst>
  </p:cSld>
  <p:clrMap bg1="lt1" tx1="dk1" bg2="lt2" tx2="dk2" accent1="accent1" accent2="accent2" accent3="accent3" accent4="accent4" accent5="accent5" accent6="accent6" hlink="hlink" folHlink="folHlink"/>
  <p:hf ftr="0"/>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409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410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123C122-6880-4D01-9F1D-AF66EA87F96C}" type="slidenum">
              <a:rPr lang="sv-SE" altLang="sv-SE" smtClean="0">
                <a:latin typeface="Gill Sans" charset="0"/>
                <a:ea typeface="ヒラギノ角ゴ ProN W3" charset="0"/>
              </a:rPr>
              <a:pPr>
                <a:spcBef>
                  <a:spcPct val="0"/>
                </a:spcBef>
                <a:buClrTx/>
                <a:buFontTx/>
                <a:buNone/>
              </a:pPr>
              <a:t>1</a:t>
            </a:fld>
            <a:endParaRPr lang="sv-SE" altLang="sv-SE" smtClean="0">
              <a:latin typeface="Gill Sans" charset="0"/>
              <a:ea typeface="ヒラギノ角ゴ ProN W3" charset="0"/>
            </a:endParaRPr>
          </a:p>
        </p:txBody>
      </p:sp>
      <p:sp>
        <p:nvSpPr>
          <p:cNvPr id="410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2"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410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48DE910-5D48-4F2D-BEB7-D79BBD43C4A5}" type="slidenum">
              <a:rPr lang="sv-SE" altLang="sv-SE">
                <a:latin typeface="Gill Sans" charset="0"/>
              </a:rPr>
              <a:pPr algn="r" eaLnBrk="1" hangingPunct="1">
                <a:spcBef>
                  <a:spcPct val="0"/>
                </a:spcBef>
                <a:buClrTx/>
                <a:buFontTx/>
                <a:buNone/>
              </a:pPr>
              <a:t>1</a:t>
            </a:fld>
            <a:endParaRPr lang="sv-SE" altLang="sv-SE">
              <a:latin typeface="Gill Sans" charset="0"/>
            </a:endParaRPr>
          </a:p>
        </p:txBody>
      </p:sp>
      <p:sp>
        <p:nvSpPr>
          <p:cNvPr id="410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410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972582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22531"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2253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18B8389-B35D-4F32-8298-45F1ED39BE10}" type="slidenum">
              <a:rPr lang="sv-SE" altLang="sv-SE" smtClean="0">
                <a:latin typeface="Gill Sans" charset="0"/>
                <a:ea typeface="ヒラギノ角ゴ ProN W3" charset="0"/>
              </a:rPr>
              <a:pPr>
                <a:spcBef>
                  <a:spcPct val="0"/>
                </a:spcBef>
                <a:buClrTx/>
                <a:buFontTx/>
                <a:buNone/>
              </a:pPr>
              <a:t>10</a:t>
            </a:fld>
            <a:endParaRPr lang="sv-SE" altLang="sv-SE" smtClean="0">
              <a:latin typeface="Gill Sans" charset="0"/>
              <a:ea typeface="ヒラギノ角ゴ ProN W3" charset="0"/>
            </a:endParaRPr>
          </a:p>
        </p:txBody>
      </p:sp>
      <p:sp>
        <p:nvSpPr>
          <p:cNvPr id="22533"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4"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sv-SE" altLang="sv-SE" b="1" dirty="0" smtClean="0"/>
              <a:t>Jonas Larsson </a:t>
            </a:r>
            <a:r>
              <a:rPr lang="sv-SE" altLang="sv-SE" dirty="0" smtClean="0"/>
              <a:t>gillar hårdrock och arbetar på BT Products som tillverkar lagertruckar i Mjölby. Han tycker att tydligt ställningstagande för rättvisa och jämlikhet är viktigt för att mota tillbaka SD. Tydligheten är också skälet till att han lämnade Socialdemokraterna för Vänsterpartiet. </a:t>
            </a:r>
          </a:p>
          <a:p>
            <a:r>
              <a:rPr lang="sv-SE" altLang="sv-SE" dirty="0" smtClean="0"/>
              <a:t>– Jag kan absolut förstå att det är ett svårt läge när man inte kan få någon vettig riksdagsmajoritet. Men när man inte kan stå upp för sina värderingar och sin politik eller ideologi, det tål inte jag. Ingen begriper vilket samhälle som socialdemokraterna vill ha. Det är bara att lappa och laga och kompromissa ihjäl sig, känns det som.</a:t>
            </a:r>
          </a:p>
          <a:p>
            <a:endParaRPr lang="sv-SE" altLang="sv-SE" dirty="0" smtClean="0"/>
          </a:p>
          <a:p>
            <a:r>
              <a:rPr lang="sv-SE" altLang="sv-SE" dirty="0" smtClean="0"/>
              <a:t>http://www.vansterpartiet.se/valkommen-till-vansterpartiet-jonas</a:t>
            </a:r>
          </a:p>
          <a:p>
            <a:pPr>
              <a:spcBef>
                <a:spcPts val="450"/>
              </a:spcBef>
              <a:buClrTx/>
              <a:buFontTx/>
              <a:buNone/>
            </a:pPr>
            <a:endParaRPr lang="sv-SE" altLang="sv-SE" dirty="0" smtClean="0">
              <a:latin typeface="Calibri" panose="020F0502020204030204" pitchFamily="34" charset="0"/>
              <a:ea typeface="Microsoft YaHei" panose="020B0503020204020204" pitchFamily="34" charset="-122"/>
            </a:endParaRPr>
          </a:p>
        </p:txBody>
      </p:sp>
      <p:sp>
        <p:nvSpPr>
          <p:cNvPr id="22535"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442E574-3A01-4025-B46F-76E1CC45245F}" type="slidenum">
              <a:rPr lang="sv-SE" altLang="sv-SE">
                <a:latin typeface="Gill Sans" charset="0"/>
              </a:rPr>
              <a:pPr algn="r" eaLnBrk="1" hangingPunct="1">
                <a:spcBef>
                  <a:spcPct val="0"/>
                </a:spcBef>
                <a:buClrTx/>
                <a:buFontTx/>
                <a:buNone/>
              </a:pPr>
              <a:t>10</a:t>
            </a:fld>
            <a:endParaRPr lang="sv-SE" altLang="sv-SE">
              <a:latin typeface="Gill Sans" charset="0"/>
            </a:endParaRPr>
          </a:p>
        </p:txBody>
      </p:sp>
      <p:sp>
        <p:nvSpPr>
          <p:cNvPr id="22536"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22537"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103998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2457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2458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C688D0C-9B69-4ED4-9306-09333E6357B5}" type="slidenum">
              <a:rPr lang="sv-SE" altLang="sv-SE" smtClean="0">
                <a:latin typeface="Gill Sans" charset="0"/>
                <a:ea typeface="ヒラギノ角ゴ ProN W3" charset="0"/>
              </a:rPr>
              <a:pPr>
                <a:spcBef>
                  <a:spcPct val="0"/>
                </a:spcBef>
                <a:buClrTx/>
                <a:buFontTx/>
                <a:buNone/>
              </a:pPr>
              <a:t>11</a:t>
            </a:fld>
            <a:endParaRPr lang="sv-SE" altLang="sv-SE" smtClean="0">
              <a:latin typeface="Gill Sans" charset="0"/>
              <a:ea typeface="ヒラギノ角ゴ ProN W3" charset="0"/>
            </a:endParaRPr>
          </a:p>
        </p:txBody>
      </p:sp>
      <p:sp>
        <p:nvSpPr>
          <p:cNvPr id="2458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2"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sv-SE" altLang="sv-SE" b="1" dirty="0" smtClean="0">
                <a:solidFill>
                  <a:schemeClr val="tx1"/>
                </a:solidFill>
              </a:rPr>
              <a:t>Susanne Staf </a:t>
            </a:r>
            <a:r>
              <a:rPr lang="sv-SE" altLang="sv-SE" dirty="0" smtClean="0"/>
              <a:t>är utbildad undersköterska i Skara. Just nu arbetar hon i förskolan. Hon tycker det är viktigt med en stark välfärd. Då behövs mer resurser till både barn och äldre. </a:t>
            </a:r>
          </a:p>
          <a:p>
            <a:r>
              <a:rPr lang="sv-SE" altLang="sv-SE" dirty="0" smtClean="0"/>
              <a:t>Idag är det katastrof i förskolan med alla stora grupper! Vi är tre som ska ta hand om 23-24 barn. Då hinner man inte se alla barn som behöver det. Och för de äldre dras resurserna bara ner, anser Susanne Staf.</a:t>
            </a:r>
          </a:p>
          <a:p>
            <a:r>
              <a:rPr lang="sv-SE" altLang="sv-SE" dirty="0" smtClean="0"/>
              <a:t>– Det finns inga krav på att de äldre ska få gå ut. De kan få sitta inne hela dagen.</a:t>
            </a:r>
          </a:p>
          <a:p>
            <a:pPr>
              <a:spcBef>
                <a:spcPts val="450"/>
              </a:spcBef>
              <a:buClrTx/>
              <a:buFontTx/>
              <a:buNone/>
            </a:pPr>
            <a:endParaRPr lang="sv-SE" altLang="sv-SE" dirty="0" smtClean="0">
              <a:latin typeface="Calibri" panose="020F0502020204030204" pitchFamily="34" charset="0"/>
              <a:ea typeface="Microsoft YaHei" panose="020B0503020204020204" pitchFamily="34" charset="-122"/>
            </a:endParaRPr>
          </a:p>
          <a:p>
            <a:pPr>
              <a:spcBef>
                <a:spcPts val="450"/>
              </a:spcBef>
              <a:buClrTx/>
              <a:buFontTx/>
              <a:buNone/>
            </a:pPr>
            <a:r>
              <a:rPr lang="sv-SE" altLang="sv-SE" dirty="0" smtClean="0">
                <a:latin typeface="Calibri" panose="020F0502020204030204" pitchFamily="34" charset="0"/>
                <a:ea typeface="Microsoft YaHei" panose="020B0503020204020204" pitchFamily="34" charset="-122"/>
              </a:rPr>
              <a:t>http://www.vansterpartiet.se/valkommen-till-vansterpartiet-2</a:t>
            </a:r>
          </a:p>
        </p:txBody>
      </p:sp>
      <p:sp>
        <p:nvSpPr>
          <p:cNvPr id="2458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1C6AD9CF-9684-44DD-B7B6-B3DAA6D2BB61}" type="slidenum">
              <a:rPr lang="sv-SE" altLang="sv-SE">
                <a:latin typeface="Gill Sans" charset="0"/>
              </a:rPr>
              <a:pPr algn="r" eaLnBrk="1" hangingPunct="1">
                <a:spcBef>
                  <a:spcPct val="0"/>
                </a:spcBef>
                <a:buClrTx/>
                <a:buFontTx/>
                <a:buNone/>
              </a:pPr>
              <a:t>11</a:t>
            </a:fld>
            <a:endParaRPr lang="sv-SE" altLang="sv-SE">
              <a:latin typeface="Gill Sans" charset="0"/>
            </a:endParaRPr>
          </a:p>
        </p:txBody>
      </p:sp>
      <p:sp>
        <p:nvSpPr>
          <p:cNvPr id="2458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2458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151980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2662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2662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71497E68-A6A3-4150-B8E4-67861EC5EC36}" type="slidenum">
              <a:rPr lang="sv-SE" altLang="sv-SE" smtClean="0">
                <a:latin typeface="Gill Sans" charset="0"/>
                <a:ea typeface="ヒラギノ角ゴ ProN W3" charset="0"/>
              </a:rPr>
              <a:pPr>
                <a:spcBef>
                  <a:spcPct val="0"/>
                </a:spcBef>
                <a:buClrTx/>
                <a:buFontTx/>
                <a:buNone/>
              </a:pPr>
              <a:t>12</a:t>
            </a:fld>
            <a:endParaRPr lang="sv-SE" altLang="sv-SE" smtClean="0">
              <a:latin typeface="Gill Sans" charset="0"/>
              <a:ea typeface="ヒラギノ角ゴ ProN W3" charset="0"/>
            </a:endParaRPr>
          </a:p>
        </p:txBody>
      </p:sp>
      <p:sp>
        <p:nvSpPr>
          <p:cNvPr id="2662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30"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sv-SE" altLang="sv-SE" b="1" dirty="0" err="1" smtClean="0"/>
              <a:t>Rebar</a:t>
            </a:r>
            <a:r>
              <a:rPr lang="sv-SE" altLang="sv-SE" b="1" dirty="0" smtClean="0"/>
              <a:t> </a:t>
            </a:r>
            <a:r>
              <a:rPr lang="sv-SE" altLang="sv-SE" b="1" dirty="0" err="1" smtClean="0"/>
              <a:t>Alnazar</a:t>
            </a:r>
            <a:r>
              <a:rPr lang="sv-SE" altLang="sv-SE" dirty="0" smtClean="0"/>
              <a:t> </a:t>
            </a:r>
            <a:r>
              <a:rPr lang="sv-SE" altLang="sv-SE" dirty="0" smtClean="0"/>
              <a:t>arbetar som lärarvikarie och kommer från Angered. Han vill arbeta för att bygga en stark vänsterrörelse. </a:t>
            </a:r>
          </a:p>
          <a:p>
            <a:r>
              <a:rPr lang="sv-SE" altLang="sv-SE" dirty="0" smtClean="0"/>
              <a:t>—  Socialdemokraterna har helt tappat sina rötter, anser </a:t>
            </a:r>
            <a:r>
              <a:rPr lang="sv-SE" altLang="sv-SE" dirty="0" err="1" smtClean="0"/>
              <a:t>Rebar</a:t>
            </a:r>
            <a:r>
              <a:rPr lang="sv-SE" altLang="sv-SE" dirty="0" smtClean="0"/>
              <a:t>, som nyligen lämnade socialdemokratin och gick med i Vänsterpartiet. De har stängt in sig själva, precis som socialdemokratin i resten av Europa och tar till sig rasistisk retorik. Socialdemokratin har gått från att vara ett idébärande parti till ett förvaltande parti och nu gör de vad som helst bara för att vinna valet.</a:t>
            </a:r>
          </a:p>
          <a:p>
            <a:endParaRPr lang="sv-SE" altLang="sv-SE" dirty="0" smtClean="0"/>
          </a:p>
          <a:p>
            <a:r>
              <a:rPr lang="sv-SE" altLang="sv-SE" dirty="0" smtClean="0"/>
              <a:t>http://www.vansterpartiet.se/valkommen-rebar-alnazar</a:t>
            </a:r>
          </a:p>
          <a:p>
            <a:pPr>
              <a:spcBef>
                <a:spcPts val="450"/>
              </a:spcBef>
              <a:buClrTx/>
              <a:buFontTx/>
              <a:buNone/>
            </a:pPr>
            <a:endParaRPr lang="sv-SE" altLang="sv-SE" dirty="0" smtClean="0">
              <a:latin typeface="Calibri" panose="020F0502020204030204" pitchFamily="34" charset="0"/>
              <a:ea typeface="Microsoft YaHei" panose="020B0503020204020204" pitchFamily="34" charset="-122"/>
            </a:endParaRPr>
          </a:p>
        </p:txBody>
      </p:sp>
      <p:sp>
        <p:nvSpPr>
          <p:cNvPr id="2663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CC6476C-9989-410E-9B80-48F996F62FFE}" type="slidenum">
              <a:rPr lang="sv-SE" altLang="sv-SE">
                <a:latin typeface="Gill Sans" charset="0"/>
              </a:rPr>
              <a:pPr algn="r" eaLnBrk="1" hangingPunct="1">
                <a:spcBef>
                  <a:spcPct val="0"/>
                </a:spcBef>
                <a:buClrTx/>
                <a:buFontTx/>
                <a:buNone/>
              </a:pPr>
              <a:t>12</a:t>
            </a:fld>
            <a:endParaRPr lang="sv-SE" altLang="sv-SE">
              <a:latin typeface="Gill Sans" charset="0"/>
            </a:endParaRPr>
          </a:p>
        </p:txBody>
      </p:sp>
      <p:sp>
        <p:nvSpPr>
          <p:cNvPr id="2663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2663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333318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2867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2867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CA0181E-5080-4E5A-90B8-D45088926C4D}" type="slidenum">
              <a:rPr lang="sv-SE" altLang="sv-SE" smtClean="0">
                <a:latin typeface="Gill Sans" charset="0"/>
                <a:ea typeface="ヒラギノ角ゴ ProN W3" charset="0"/>
              </a:rPr>
              <a:pPr>
                <a:spcBef>
                  <a:spcPct val="0"/>
                </a:spcBef>
                <a:buClrTx/>
                <a:buFontTx/>
                <a:buNone/>
              </a:pPr>
              <a:t>13</a:t>
            </a:fld>
            <a:endParaRPr lang="sv-SE" altLang="sv-SE" smtClean="0">
              <a:latin typeface="Gill Sans" charset="0"/>
              <a:ea typeface="ヒラギノ角ゴ ProN W3" charset="0"/>
            </a:endParaRPr>
          </a:p>
        </p:txBody>
      </p:sp>
      <p:sp>
        <p:nvSpPr>
          <p:cNvPr id="2867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8"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sv-SE" altLang="sv-SE" b="1" dirty="0" smtClean="0"/>
              <a:t>Felicia Rydstedt </a:t>
            </a:r>
            <a:r>
              <a:rPr lang="sv-SE" altLang="sv-SE" dirty="0" smtClean="0"/>
              <a:t>tog två guld i armbrytning som junior, 2010 tog hon silver i VM och 2012 blev det brons i VM. Idag står hon istället överst på Vänsterpartiets kommunvalslista i Flen. </a:t>
            </a:r>
          </a:p>
          <a:p>
            <a:r>
              <a:rPr lang="sv-SE" altLang="sv-SE" dirty="0" smtClean="0"/>
              <a:t>– Jag har alltid vetat vilken sida jag står på i politiken, säger hon.</a:t>
            </a:r>
          </a:p>
          <a:p>
            <a:r>
              <a:rPr lang="sv-SE" altLang="sv-SE" dirty="0" smtClean="0"/>
              <a:t>– Som känd idrottsprofil tyckte jag också att det var viktigt att kunna  ställa upp mot rasism och främlingsfientlighet.</a:t>
            </a:r>
          </a:p>
          <a:p>
            <a:endParaRPr lang="sv-SE" altLang="sv-SE" dirty="0" smtClean="0"/>
          </a:p>
          <a:p>
            <a:r>
              <a:rPr lang="sv-SE" altLang="sv-SE" dirty="0" smtClean="0"/>
              <a:t>http://www.vansterpartiet.se/armbrytare-till-vansterpartiet</a:t>
            </a:r>
          </a:p>
          <a:p>
            <a:pPr>
              <a:spcBef>
                <a:spcPts val="450"/>
              </a:spcBef>
              <a:buClrTx/>
              <a:buFontTx/>
              <a:buNone/>
            </a:pPr>
            <a:endParaRPr lang="sv-SE" altLang="sv-SE" dirty="0" smtClean="0">
              <a:latin typeface="Calibri" panose="020F0502020204030204" pitchFamily="34" charset="0"/>
              <a:ea typeface="Microsoft YaHei" panose="020B0503020204020204" pitchFamily="34" charset="-122"/>
            </a:endParaRPr>
          </a:p>
        </p:txBody>
      </p:sp>
      <p:sp>
        <p:nvSpPr>
          <p:cNvPr id="2867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2A0BFAF-517F-4FC9-A7BB-02B12580EE5D}" type="slidenum">
              <a:rPr lang="sv-SE" altLang="sv-SE">
                <a:latin typeface="Gill Sans" charset="0"/>
              </a:rPr>
              <a:pPr algn="r" eaLnBrk="1" hangingPunct="1">
                <a:spcBef>
                  <a:spcPct val="0"/>
                </a:spcBef>
                <a:buClrTx/>
                <a:buFontTx/>
                <a:buNone/>
              </a:pPr>
              <a:t>13</a:t>
            </a:fld>
            <a:endParaRPr lang="sv-SE" altLang="sv-SE">
              <a:latin typeface="Gill Sans" charset="0"/>
            </a:endParaRPr>
          </a:p>
        </p:txBody>
      </p:sp>
      <p:sp>
        <p:nvSpPr>
          <p:cNvPr id="2868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2868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293072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3072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3072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D5E5EE4-CEEC-4D57-B5FF-603D27F6FBBD}" type="slidenum">
              <a:rPr lang="sv-SE" altLang="sv-SE" smtClean="0">
                <a:latin typeface="Gill Sans" charset="0"/>
                <a:ea typeface="ヒラギノ角ゴ ProN W3" charset="0"/>
              </a:rPr>
              <a:pPr>
                <a:spcBef>
                  <a:spcPct val="0"/>
                </a:spcBef>
                <a:buClrTx/>
                <a:buFontTx/>
                <a:buNone/>
              </a:pPr>
              <a:t>14</a:t>
            </a:fld>
            <a:endParaRPr lang="sv-SE" altLang="sv-SE" smtClean="0">
              <a:latin typeface="Gill Sans" charset="0"/>
              <a:ea typeface="ヒラギノ角ゴ ProN W3" charset="0"/>
            </a:endParaRPr>
          </a:p>
        </p:txBody>
      </p:sp>
      <p:sp>
        <p:nvSpPr>
          <p:cNvPr id="3072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6"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3072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91C6275-5202-4A76-9308-B000419001DF}" type="slidenum">
              <a:rPr lang="sv-SE" altLang="sv-SE">
                <a:latin typeface="Gill Sans" charset="0"/>
              </a:rPr>
              <a:pPr algn="r" eaLnBrk="1" hangingPunct="1">
                <a:spcBef>
                  <a:spcPct val="0"/>
                </a:spcBef>
                <a:buClrTx/>
                <a:buFontTx/>
                <a:buNone/>
              </a:pPr>
              <a:t>14</a:t>
            </a:fld>
            <a:endParaRPr lang="sv-SE" altLang="sv-SE">
              <a:latin typeface="Gill Sans" charset="0"/>
            </a:endParaRPr>
          </a:p>
        </p:txBody>
      </p:sp>
      <p:sp>
        <p:nvSpPr>
          <p:cNvPr id="3072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3072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4121339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32771"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3277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6DB4ED4-A150-46E8-9A9D-151D01008E82}" type="slidenum">
              <a:rPr lang="sv-SE" altLang="sv-SE" smtClean="0">
                <a:latin typeface="Gill Sans" charset="0"/>
                <a:ea typeface="ヒラギノ角ゴ ProN W3" charset="0"/>
              </a:rPr>
              <a:pPr>
                <a:spcBef>
                  <a:spcPct val="0"/>
                </a:spcBef>
                <a:buClrTx/>
                <a:buFontTx/>
                <a:buNone/>
              </a:pPr>
              <a:t>15</a:t>
            </a:fld>
            <a:endParaRPr lang="sv-SE" altLang="sv-SE" smtClean="0">
              <a:latin typeface="Gill Sans" charset="0"/>
              <a:ea typeface="ヒラギノ角ゴ ProN W3" charset="0"/>
            </a:endParaRPr>
          </a:p>
        </p:txBody>
      </p:sp>
      <p:sp>
        <p:nvSpPr>
          <p:cNvPr id="32773"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4"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32775"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D80AECA-B00C-4CCE-9DCB-B40D45932310}" type="slidenum">
              <a:rPr lang="sv-SE" altLang="sv-SE">
                <a:latin typeface="Gill Sans" charset="0"/>
              </a:rPr>
              <a:pPr algn="r" eaLnBrk="1" hangingPunct="1">
                <a:spcBef>
                  <a:spcPct val="0"/>
                </a:spcBef>
                <a:buClrTx/>
                <a:buFontTx/>
                <a:buNone/>
              </a:pPr>
              <a:t>15</a:t>
            </a:fld>
            <a:endParaRPr lang="sv-SE" altLang="sv-SE">
              <a:latin typeface="Gill Sans" charset="0"/>
            </a:endParaRPr>
          </a:p>
        </p:txBody>
      </p:sp>
      <p:sp>
        <p:nvSpPr>
          <p:cNvPr id="32776"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32777"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770134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3481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3482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A85FB9E-73DA-48A3-A34D-7B68A8F4EC89}" type="slidenum">
              <a:rPr lang="sv-SE" altLang="sv-SE" smtClean="0">
                <a:latin typeface="Gill Sans" charset="0"/>
                <a:ea typeface="ヒラギノ角ゴ ProN W3" charset="0"/>
              </a:rPr>
              <a:pPr>
                <a:spcBef>
                  <a:spcPct val="0"/>
                </a:spcBef>
                <a:buClrTx/>
                <a:buFontTx/>
                <a:buNone/>
              </a:pPr>
              <a:t>16</a:t>
            </a:fld>
            <a:endParaRPr lang="sv-SE" altLang="sv-SE" smtClean="0">
              <a:latin typeface="Gill Sans" charset="0"/>
              <a:ea typeface="ヒラギノ角ゴ ProN W3" charset="0"/>
            </a:endParaRPr>
          </a:p>
        </p:txBody>
      </p:sp>
      <p:sp>
        <p:nvSpPr>
          <p:cNvPr id="3482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2"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3482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EB35DF7-EFD6-4AF4-B90F-FF6CFFE9F920}" type="slidenum">
              <a:rPr lang="sv-SE" altLang="sv-SE">
                <a:latin typeface="Gill Sans" charset="0"/>
              </a:rPr>
              <a:pPr algn="r" eaLnBrk="1" hangingPunct="1">
                <a:spcBef>
                  <a:spcPct val="0"/>
                </a:spcBef>
                <a:buClrTx/>
                <a:buFontTx/>
                <a:buNone/>
              </a:pPr>
              <a:t>16</a:t>
            </a:fld>
            <a:endParaRPr lang="sv-SE" altLang="sv-SE">
              <a:latin typeface="Gill Sans" charset="0"/>
            </a:endParaRPr>
          </a:p>
        </p:txBody>
      </p:sp>
      <p:sp>
        <p:nvSpPr>
          <p:cNvPr id="3482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3482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468259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3686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3686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F050DC0-FEA7-4734-9882-6E3A24613B93}" type="slidenum">
              <a:rPr lang="sv-SE" altLang="sv-SE" smtClean="0">
                <a:latin typeface="Gill Sans" charset="0"/>
                <a:ea typeface="ヒラギノ角ゴ ProN W3" charset="0"/>
              </a:rPr>
              <a:pPr>
                <a:spcBef>
                  <a:spcPct val="0"/>
                </a:spcBef>
                <a:buClrTx/>
                <a:buFontTx/>
                <a:buNone/>
              </a:pPr>
              <a:t>17</a:t>
            </a:fld>
            <a:endParaRPr lang="sv-SE" altLang="sv-SE" smtClean="0">
              <a:latin typeface="Gill Sans" charset="0"/>
              <a:ea typeface="ヒラギノ角ゴ ProN W3" charset="0"/>
            </a:endParaRPr>
          </a:p>
        </p:txBody>
      </p:sp>
      <p:sp>
        <p:nvSpPr>
          <p:cNvPr id="3686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70"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b="1" smtClean="0">
              <a:latin typeface="Arial Black" panose="020B0A0402010202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b="1" smtClean="0">
              <a:latin typeface="Arial Black" panose="020B0A04020102020204" pitchFamily="34" charset="0"/>
              <a:ea typeface="Microsoft YaHei" panose="020B0503020204020204" pitchFamily="34" charset="-122"/>
            </a:endParaRPr>
          </a:p>
        </p:txBody>
      </p:sp>
      <p:sp>
        <p:nvSpPr>
          <p:cNvPr id="3687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1E4C4A6-2E08-4CC5-9B7E-B2E8D51A8FCB}" type="slidenum">
              <a:rPr lang="sv-SE" altLang="sv-SE">
                <a:latin typeface="Gill Sans" charset="0"/>
              </a:rPr>
              <a:pPr algn="r" eaLnBrk="1" hangingPunct="1">
                <a:spcBef>
                  <a:spcPct val="0"/>
                </a:spcBef>
                <a:buClrTx/>
                <a:buFontTx/>
                <a:buNone/>
              </a:pPr>
              <a:t>17</a:t>
            </a:fld>
            <a:endParaRPr lang="sv-SE" altLang="sv-SE">
              <a:latin typeface="Gill Sans" charset="0"/>
            </a:endParaRPr>
          </a:p>
        </p:txBody>
      </p:sp>
      <p:sp>
        <p:nvSpPr>
          <p:cNvPr id="3687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3687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632559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3891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3891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73B4EA60-9560-4C26-BE52-B54C82186361}" type="slidenum">
              <a:rPr lang="sv-SE" altLang="sv-SE" smtClean="0">
                <a:latin typeface="Gill Sans" charset="0"/>
                <a:ea typeface="ヒラギノ角ゴ ProN W3" charset="0"/>
              </a:rPr>
              <a:pPr>
                <a:spcBef>
                  <a:spcPct val="0"/>
                </a:spcBef>
                <a:buClrTx/>
                <a:buFontTx/>
                <a:buNone/>
              </a:pPr>
              <a:t>18</a:t>
            </a:fld>
            <a:endParaRPr lang="sv-SE" altLang="sv-SE" smtClean="0">
              <a:latin typeface="Gill Sans" charset="0"/>
              <a:ea typeface="ヒラギノ角ゴ ProN W3" charset="0"/>
            </a:endParaRPr>
          </a:p>
        </p:txBody>
      </p:sp>
      <p:sp>
        <p:nvSpPr>
          <p:cNvPr id="3891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8"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3891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30BA93C-4E07-4A15-B19D-CCCDA6F2D578}" type="slidenum">
              <a:rPr lang="sv-SE" altLang="sv-SE">
                <a:latin typeface="Gill Sans" charset="0"/>
              </a:rPr>
              <a:pPr algn="r" eaLnBrk="1" hangingPunct="1">
                <a:spcBef>
                  <a:spcPct val="0"/>
                </a:spcBef>
                <a:buClrTx/>
                <a:buFontTx/>
                <a:buNone/>
              </a:pPr>
              <a:t>18</a:t>
            </a:fld>
            <a:endParaRPr lang="sv-SE" altLang="sv-SE">
              <a:latin typeface="Gill Sans" charset="0"/>
            </a:endParaRPr>
          </a:p>
        </p:txBody>
      </p:sp>
      <p:sp>
        <p:nvSpPr>
          <p:cNvPr id="3892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3892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384388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4096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4096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503389A-1C98-4427-9086-5CE6A2CCFD47}" type="slidenum">
              <a:rPr lang="sv-SE" altLang="sv-SE" smtClean="0">
                <a:latin typeface="Gill Sans" charset="0"/>
                <a:ea typeface="ヒラギノ角ゴ ProN W3" charset="0"/>
              </a:rPr>
              <a:pPr>
                <a:spcBef>
                  <a:spcPct val="0"/>
                </a:spcBef>
                <a:buClrTx/>
                <a:buFontTx/>
                <a:buNone/>
              </a:pPr>
              <a:t>19</a:t>
            </a:fld>
            <a:endParaRPr lang="sv-SE" altLang="sv-SE" smtClean="0">
              <a:latin typeface="Gill Sans" charset="0"/>
              <a:ea typeface="ヒラギノ角ゴ ProN W3" charset="0"/>
            </a:endParaRPr>
          </a:p>
        </p:txBody>
      </p:sp>
      <p:sp>
        <p:nvSpPr>
          <p:cNvPr id="4096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6"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4096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256DAA5-AFF3-4B7C-9133-7AF8CACEE07F}" type="slidenum">
              <a:rPr lang="sv-SE" altLang="sv-SE">
                <a:latin typeface="Gill Sans" charset="0"/>
              </a:rPr>
              <a:pPr algn="r" eaLnBrk="1" hangingPunct="1">
                <a:spcBef>
                  <a:spcPct val="0"/>
                </a:spcBef>
                <a:buClrTx/>
                <a:buFontTx/>
                <a:buNone/>
              </a:pPr>
              <a:t>19</a:t>
            </a:fld>
            <a:endParaRPr lang="sv-SE" altLang="sv-SE">
              <a:latin typeface="Gill Sans" charset="0"/>
            </a:endParaRPr>
          </a:p>
        </p:txBody>
      </p:sp>
      <p:sp>
        <p:nvSpPr>
          <p:cNvPr id="4096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4096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718311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614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614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FC1106A-02C7-4DC0-8116-D3754BEDC27A}" type="slidenum">
              <a:rPr lang="sv-SE" altLang="sv-SE" smtClean="0">
                <a:latin typeface="Gill Sans" charset="0"/>
                <a:ea typeface="ヒラギノ角ゴ ProN W3" charset="0"/>
              </a:rPr>
              <a:pPr>
                <a:spcBef>
                  <a:spcPct val="0"/>
                </a:spcBef>
                <a:buClrTx/>
                <a:buFontTx/>
                <a:buNone/>
              </a:pPr>
              <a:t>2</a:t>
            </a:fld>
            <a:endParaRPr lang="sv-SE" altLang="sv-SE" smtClean="0">
              <a:latin typeface="Gill Sans" charset="0"/>
              <a:ea typeface="ヒラギノ角ゴ ProN W3" charset="0"/>
            </a:endParaRPr>
          </a:p>
        </p:txBody>
      </p:sp>
      <p:sp>
        <p:nvSpPr>
          <p:cNvPr id="614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50"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615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D6C4974-FD0F-4C36-A4EC-CAE434362210}" type="slidenum">
              <a:rPr lang="sv-SE" altLang="sv-SE">
                <a:latin typeface="Gill Sans" charset="0"/>
              </a:rPr>
              <a:pPr algn="r" eaLnBrk="1" hangingPunct="1">
                <a:spcBef>
                  <a:spcPct val="0"/>
                </a:spcBef>
                <a:buClrTx/>
                <a:buFontTx/>
                <a:buNone/>
              </a:pPr>
              <a:t>2</a:t>
            </a:fld>
            <a:endParaRPr lang="sv-SE" altLang="sv-SE">
              <a:latin typeface="Gill Sans" charset="0"/>
            </a:endParaRPr>
          </a:p>
        </p:txBody>
      </p:sp>
      <p:sp>
        <p:nvSpPr>
          <p:cNvPr id="615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615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254584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43011"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4301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E405F5E-6361-4037-9F54-DEDD61FB0166}" type="slidenum">
              <a:rPr lang="sv-SE" altLang="sv-SE" smtClean="0">
                <a:latin typeface="Gill Sans" charset="0"/>
                <a:ea typeface="ヒラギノ角ゴ ProN W3" charset="0"/>
              </a:rPr>
              <a:pPr>
                <a:spcBef>
                  <a:spcPct val="0"/>
                </a:spcBef>
                <a:buClrTx/>
                <a:buFontTx/>
                <a:buNone/>
              </a:pPr>
              <a:t>20</a:t>
            </a:fld>
            <a:endParaRPr lang="sv-SE" altLang="sv-SE" smtClean="0">
              <a:latin typeface="Gill Sans" charset="0"/>
              <a:ea typeface="ヒラギノ角ゴ ProN W3" charset="0"/>
            </a:endParaRPr>
          </a:p>
        </p:txBody>
      </p:sp>
      <p:sp>
        <p:nvSpPr>
          <p:cNvPr id="43013"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4"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43015"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4FB5FD2-BAFF-4A86-ACE8-325BF6998731}" type="slidenum">
              <a:rPr lang="sv-SE" altLang="sv-SE">
                <a:latin typeface="Gill Sans" charset="0"/>
              </a:rPr>
              <a:pPr algn="r" eaLnBrk="1" hangingPunct="1">
                <a:spcBef>
                  <a:spcPct val="0"/>
                </a:spcBef>
                <a:buClrTx/>
                <a:buFontTx/>
                <a:buNone/>
              </a:pPr>
              <a:t>20</a:t>
            </a:fld>
            <a:endParaRPr lang="sv-SE" altLang="sv-SE">
              <a:latin typeface="Gill Sans" charset="0"/>
            </a:endParaRPr>
          </a:p>
        </p:txBody>
      </p:sp>
      <p:sp>
        <p:nvSpPr>
          <p:cNvPr id="43016"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43017"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385664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4505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4506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5A06D77-E8AE-4A78-8F42-30F0507FB4A9}" type="slidenum">
              <a:rPr lang="sv-SE" altLang="sv-SE" smtClean="0">
                <a:latin typeface="Gill Sans" charset="0"/>
                <a:ea typeface="ヒラギノ角ゴ ProN W3" charset="0"/>
              </a:rPr>
              <a:pPr>
                <a:spcBef>
                  <a:spcPct val="0"/>
                </a:spcBef>
                <a:buClrTx/>
                <a:buFontTx/>
                <a:buNone/>
              </a:pPr>
              <a:t>21</a:t>
            </a:fld>
            <a:endParaRPr lang="sv-SE" altLang="sv-SE" smtClean="0">
              <a:latin typeface="Gill Sans" charset="0"/>
              <a:ea typeface="ヒラギノ角ゴ ProN W3" charset="0"/>
            </a:endParaRPr>
          </a:p>
        </p:txBody>
      </p:sp>
      <p:sp>
        <p:nvSpPr>
          <p:cNvPr id="4506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2"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4506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1FCE60D4-C295-4579-B3CD-37897A909F48}" type="slidenum">
              <a:rPr lang="sv-SE" altLang="sv-SE">
                <a:latin typeface="Gill Sans" charset="0"/>
              </a:rPr>
              <a:pPr algn="r" eaLnBrk="1" hangingPunct="1">
                <a:spcBef>
                  <a:spcPct val="0"/>
                </a:spcBef>
                <a:buClrTx/>
                <a:buFontTx/>
                <a:buNone/>
              </a:pPr>
              <a:t>21</a:t>
            </a:fld>
            <a:endParaRPr lang="sv-SE" altLang="sv-SE">
              <a:latin typeface="Gill Sans" charset="0"/>
            </a:endParaRPr>
          </a:p>
        </p:txBody>
      </p:sp>
      <p:sp>
        <p:nvSpPr>
          <p:cNvPr id="4506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4506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858231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4710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4710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73A31FF2-6AE0-4B57-AB36-3D4F395428DD}" type="slidenum">
              <a:rPr lang="sv-SE" altLang="sv-SE" smtClean="0">
                <a:latin typeface="Gill Sans" charset="0"/>
                <a:ea typeface="ヒラギノ角ゴ ProN W3" charset="0"/>
              </a:rPr>
              <a:pPr>
                <a:spcBef>
                  <a:spcPct val="0"/>
                </a:spcBef>
                <a:buClrTx/>
                <a:buFontTx/>
                <a:buNone/>
              </a:pPr>
              <a:t>22</a:t>
            </a:fld>
            <a:endParaRPr lang="sv-SE" altLang="sv-SE" smtClean="0">
              <a:latin typeface="Gill Sans" charset="0"/>
              <a:ea typeface="ヒラギノ角ゴ ProN W3" charset="0"/>
            </a:endParaRPr>
          </a:p>
        </p:txBody>
      </p:sp>
      <p:sp>
        <p:nvSpPr>
          <p:cNvPr id="4710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10"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4711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F36EE61-A81F-45BF-9F51-C5AFD930A25C}" type="slidenum">
              <a:rPr lang="sv-SE" altLang="sv-SE">
                <a:latin typeface="Gill Sans" charset="0"/>
              </a:rPr>
              <a:pPr algn="r" eaLnBrk="1" hangingPunct="1">
                <a:spcBef>
                  <a:spcPct val="0"/>
                </a:spcBef>
                <a:buClrTx/>
                <a:buFontTx/>
                <a:buNone/>
              </a:pPr>
              <a:t>22</a:t>
            </a:fld>
            <a:endParaRPr lang="sv-SE" altLang="sv-SE">
              <a:latin typeface="Gill Sans" charset="0"/>
            </a:endParaRPr>
          </a:p>
        </p:txBody>
      </p:sp>
      <p:sp>
        <p:nvSpPr>
          <p:cNvPr id="4711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4711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818277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4915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4915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DBDCAEB-7E97-4CC2-801A-4D5DA97E82B1}" type="slidenum">
              <a:rPr lang="sv-SE" altLang="sv-SE" smtClean="0">
                <a:latin typeface="Gill Sans" charset="0"/>
                <a:ea typeface="ヒラギノ角ゴ ProN W3" charset="0"/>
              </a:rPr>
              <a:pPr>
                <a:spcBef>
                  <a:spcPct val="0"/>
                </a:spcBef>
                <a:buClrTx/>
                <a:buFontTx/>
                <a:buNone/>
              </a:pPr>
              <a:t>23</a:t>
            </a:fld>
            <a:endParaRPr lang="sv-SE" altLang="sv-SE" smtClean="0">
              <a:latin typeface="Gill Sans" charset="0"/>
              <a:ea typeface="ヒラギノ角ゴ ProN W3" charset="0"/>
            </a:endParaRPr>
          </a:p>
        </p:txBody>
      </p:sp>
      <p:sp>
        <p:nvSpPr>
          <p:cNvPr id="4915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8"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4915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D0C2175-F4BE-4579-8D2C-E70FC4995D37}" type="slidenum">
              <a:rPr lang="sv-SE" altLang="sv-SE">
                <a:latin typeface="Gill Sans" charset="0"/>
              </a:rPr>
              <a:pPr algn="r" eaLnBrk="1" hangingPunct="1">
                <a:spcBef>
                  <a:spcPct val="0"/>
                </a:spcBef>
                <a:buClrTx/>
                <a:buFontTx/>
                <a:buNone/>
              </a:pPr>
              <a:t>23</a:t>
            </a:fld>
            <a:endParaRPr lang="sv-SE" altLang="sv-SE">
              <a:latin typeface="Gill Sans" charset="0"/>
            </a:endParaRPr>
          </a:p>
        </p:txBody>
      </p:sp>
      <p:sp>
        <p:nvSpPr>
          <p:cNvPr id="4916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4916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870891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5120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5120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5C7EB93-712A-432B-BC34-3D48402831A3}" type="slidenum">
              <a:rPr lang="sv-SE" altLang="sv-SE" smtClean="0">
                <a:latin typeface="Gill Sans" charset="0"/>
                <a:ea typeface="ヒラギノ角ゴ ProN W3" charset="0"/>
              </a:rPr>
              <a:pPr>
                <a:spcBef>
                  <a:spcPct val="0"/>
                </a:spcBef>
                <a:buClrTx/>
                <a:buFontTx/>
                <a:buNone/>
              </a:pPr>
              <a:t>24</a:t>
            </a:fld>
            <a:endParaRPr lang="sv-SE" altLang="sv-SE" smtClean="0">
              <a:latin typeface="Gill Sans" charset="0"/>
              <a:ea typeface="ヒラギノ角ゴ ProN W3" charset="0"/>
            </a:endParaRPr>
          </a:p>
        </p:txBody>
      </p:sp>
      <p:sp>
        <p:nvSpPr>
          <p:cNvPr id="5120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6"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5120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465DAF47-5571-4B95-BD0F-312DEC7FDC85}" type="slidenum">
              <a:rPr lang="sv-SE" altLang="sv-SE">
                <a:latin typeface="Gill Sans" charset="0"/>
              </a:rPr>
              <a:pPr algn="r" eaLnBrk="1" hangingPunct="1">
                <a:spcBef>
                  <a:spcPct val="0"/>
                </a:spcBef>
                <a:buClrTx/>
                <a:buFontTx/>
                <a:buNone/>
              </a:pPr>
              <a:t>24</a:t>
            </a:fld>
            <a:endParaRPr lang="sv-SE" altLang="sv-SE">
              <a:latin typeface="Gill Sans" charset="0"/>
            </a:endParaRPr>
          </a:p>
        </p:txBody>
      </p:sp>
      <p:sp>
        <p:nvSpPr>
          <p:cNvPr id="5120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5120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294786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53251"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5325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8345318-04C3-4AB1-A63E-FD1CD720B264}" type="slidenum">
              <a:rPr lang="sv-SE" altLang="sv-SE" smtClean="0">
                <a:latin typeface="Gill Sans" charset="0"/>
                <a:ea typeface="ヒラギノ角ゴ ProN W3" charset="0"/>
              </a:rPr>
              <a:pPr>
                <a:spcBef>
                  <a:spcPct val="0"/>
                </a:spcBef>
                <a:buClrTx/>
                <a:buFontTx/>
                <a:buNone/>
              </a:pPr>
              <a:t>25</a:t>
            </a:fld>
            <a:endParaRPr lang="sv-SE" altLang="sv-SE" smtClean="0">
              <a:latin typeface="Gill Sans" charset="0"/>
              <a:ea typeface="ヒラギノ角ゴ ProN W3" charset="0"/>
            </a:endParaRPr>
          </a:p>
        </p:txBody>
      </p:sp>
      <p:sp>
        <p:nvSpPr>
          <p:cNvPr id="53253"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4"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53255"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99DEC07-AFC2-4050-853E-9058321F2517}" type="slidenum">
              <a:rPr lang="sv-SE" altLang="sv-SE">
                <a:latin typeface="Gill Sans" charset="0"/>
              </a:rPr>
              <a:pPr algn="r" eaLnBrk="1" hangingPunct="1">
                <a:spcBef>
                  <a:spcPct val="0"/>
                </a:spcBef>
                <a:buClrTx/>
                <a:buFontTx/>
                <a:buNone/>
              </a:pPr>
              <a:t>25</a:t>
            </a:fld>
            <a:endParaRPr lang="sv-SE" altLang="sv-SE">
              <a:latin typeface="Gill Sans" charset="0"/>
            </a:endParaRPr>
          </a:p>
        </p:txBody>
      </p:sp>
      <p:sp>
        <p:nvSpPr>
          <p:cNvPr id="53256"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53257"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4017974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5529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5530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B5CA298-5AE2-449E-AE2C-495CC03F4087}" type="slidenum">
              <a:rPr lang="sv-SE" altLang="sv-SE" smtClean="0">
                <a:latin typeface="Gill Sans" charset="0"/>
                <a:ea typeface="ヒラギノ角ゴ ProN W3" charset="0"/>
              </a:rPr>
              <a:pPr>
                <a:spcBef>
                  <a:spcPct val="0"/>
                </a:spcBef>
                <a:buClrTx/>
                <a:buFontTx/>
                <a:buNone/>
              </a:pPr>
              <a:t>26</a:t>
            </a:fld>
            <a:endParaRPr lang="sv-SE" altLang="sv-SE" smtClean="0">
              <a:latin typeface="Gill Sans" charset="0"/>
              <a:ea typeface="ヒラギノ角ゴ ProN W3" charset="0"/>
            </a:endParaRPr>
          </a:p>
        </p:txBody>
      </p:sp>
      <p:sp>
        <p:nvSpPr>
          <p:cNvPr id="5530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2"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5530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EA874126-4A20-460A-82BB-B1E453ACFA07}" type="slidenum">
              <a:rPr lang="sv-SE" altLang="sv-SE">
                <a:latin typeface="Gill Sans" charset="0"/>
              </a:rPr>
              <a:pPr algn="r" eaLnBrk="1" hangingPunct="1">
                <a:spcBef>
                  <a:spcPct val="0"/>
                </a:spcBef>
                <a:buClrTx/>
                <a:buFontTx/>
                <a:buNone/>
              </a:pPr>
              <a:t>26</a:t>
            </a:fld>
            <a:endParaRPr lang="sv-SE" altLang="sv-SE">
              <a:latin typeface="Gill Sans" charset="0"/>
            </a:endParaRPr>
          </a:p>
        </p:txBody>
      </p:sp>
      <p:sp>
        <p:nvSpPr>
          <p:cNvPr id="5530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5530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564693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5734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5734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0E080C2-F90A-4D6B-B6E0-2CA135734029}" type="slidenum">
              <a:rPr lang="sv-SE" altLang="sv-SE" smtClean="0">
                <a:latin typeface="Gill Sans" charset="0"/>
                <a:ea typeface="ヒラギノ角ゴ ProN W3" charset="0"/>
              </a:rPr>
              <a:pPr>
                <a:spcBef>
                  <a:spcPct val="0"/>
                </a:spcBef>
                <a:buClrTx/>
                <a:buFontTx/>
                <a:buNone/>
              </a:pPr>
              <a:t>27</a:t>
            </a:fld>
            <a:endParaRPr lang="sv-SE" altLang="sv-SE" smtClean="0">
              <a:latin typeface="Gill Sans" charset="0"/>
              <a:ea typeface="ヒラギノ角ゴ ProN W3" charset="0"/>
            </a:endParaRPr>
          </a:p>
        </p:txBody>
      </p:sp>
      <p:sp>
        <p:nvSpPr>
          <p:cNvPr id="5734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50"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5735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11BA0564-8194-4B9D-9282-24A410226CC5}" type="slidenum">
              <a:rPr lang="sv-SE" altLang="sv-SE">
                <a:latin typeface="Gill Sans" charset="0"/>
              </a:rPr>
              <a:pPr algn="r" eaLnBrk="1" hangingPunct="1">
                <a:spcBef>
                  <a:spcPct val="0"/>
                </a:spcBef>
                <a:buClrTx/>
                <a:buFontTx/>
                <a:buNone/>
              </a:pPr>
              <a:t>27</a:t>
            </a:fld>
            <a:endParaRPr lang="sv-SE" altLang="sv-SE">
              <a:latin typeface="Gill Sans" charset="0"/>
            </a:endParaRPr>
          </a:p>
        </p:txBody>
      </p:sp>
      <p:sp>
        <p:nvSpPr>
          <p:cNvPr id="5735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5735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962190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5939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5939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2984B04-91CB-4140-90F6-90080A05F388}" type="slidenum">
              <a:rPr lang="sv-SE" altLang="sv-SE" smtClean="0">
                <a:latin typeface="Gill Sans" charset="0"/>
                <a:ea typeface="ヒラギノ角ゴ ProN W3" charset="0"/>
              </a:rPr>
              <a:pPr>
                <a:spcBef>
                  <a:spcPct val="0"/>
                </a:spcBef>
                <a:buClrTx/>
                <a:buFontTx/>
                <a:buNone/>
              </a:pPr>
              <a:t>28</a:t>
            </a:fld>
            <a:endParaRPr lang="sv-SE" altLang="sv-SE" smtClean="0">
              <a:latin typeface="Gill Sans" charset="0"/>
              <a:ea typeface="ヒラギノ角ゴ ProN W3" charset="0"/>
            </a:endParaRPr>
          </a:p>
        </p:txBody>
      </p:sp>
      <p:sp>
        <p:nvSpPr>
          <p:cNvPr id="5939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8"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5939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15F99BF-D4D1-4C2F-AA16-1F9678401117}" type="slidenum">
              <a:rPr lang="sv-SE" altLang="sv-SE">
                <a:latin typeface="Gill Sans" charset="0"/>
              </a:rPr>
              <a:pPr algn="r" eaLnBrk="1" hangingPunct="1">
                <a:spcBef>
                  <a:spcPct val="0"/>
                </a:spcBef>
                <a:buClrTx/>
                <a:buFontTx/>
                <a:buNone/>
              </a:pPr>
              <a:t>28</a:t>
            </a:fld>
            <a:endParaRPr lang="sv-SE" altLang="sv-SE">
              <a:latin typeface="Gill Sans" charset="0"/>
            </a:endParaRPr>
          </a:p>
        </p:txBody>
      </p:sp>
      <p:sp>
        <p:nvSpPr>
          <p:cNvPr id="5940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5940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076402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6144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6144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974B66A-19E4-456F-B0E9-400C1654E36F}" type="slidenum">
              <a:rPr lang="sv-SE" altLang="sv-SE" smtClean="0">
                <a:latin typeface="Gill Sans" charset="0"/>
                <a:ea typeface="ヒラギノ角ゴ ProN W3" charset="0"/>
              </a:rPr>
              <a:pPr>
                <a:spcBef>
                  <a:spcPct val="0"/>
                </a:spcBef>
                <a:buClrTx/>
                <a:buFontTx/>
                <a:buNone/>
              </a:pPr>
              <a:t>29</a:t>
            </a:fld>
            <a:endParaRPr lang="sv-SE" altLang="sv-SE" smtClean="0">
              <a:latin typeface="Gill Sans" charset="0"/>
              <a:ea typeface="ヒラギノ角ゴ ProN W3" charset="0"/>
            </a:endParaRPr>
          </a:p>
        </p:txBody>
      </p:sp>
      <p:sp>
        <p:nvSpPr>
          <p:cNvPr id="6144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6"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6144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373B965-8CBB-468D-BD7F-CC3019D9F887}" type="slidenum">
              <a:rPr lang="sv-SE" altLang="sv-SE">
                <a:latin typeface="Gill Sans" charset="0"/>
              </a:rPr>
              <a:pPr algn="r" eaLnBrk="1" hangingPunct="1">
                <a:spcBef>
                  <a:spcPct val="0"/>
                </a:spcBef>
                <a:buClrTx/>
                <a:buFontTx/>
                <a:buNone/>
              </a:pPr>
              <a:t>29</a:t>
            </a:fld>
            <a:endParaRPr lang="sv-SE" altLang="sv-SE">
              <a:latin typeface="Gill Sans" charset="0"/>
            </a:endParaRPr>
          </a:p>
        </p:txBody>
      </p:sp>
      <p:sp>
        <p:nvSpPr>
          <p:cNvPr id="6144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6144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958803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819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819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ED84C2D-FEA6-49AA-B06C-3A4BF73A0304}" type="slidenum">
              <a:rPr lang="sv-SE" altLang="sv-SE" smtClean="0">
                <a:latin typeface="Gill Sans" charset="0"/>
                <a:ea typeface="ヒラギノ角ゴ ProN W3" charset="0"/>
              </a:rPr>
              <a:pPr>
                <a:spcBef>
                  <a:spcPct val="0"/>
                </a:spcBef>
                <a:buClrTx/>
                <a:buFontTx/>
                <a:buNone/>
              </a:pPr>
              <a:t>3</a:t>
            </a:fld>
            <a:endParaRPr lang="sv-SE" altLang="sv-SE" smtClean="0">
              <a:latin typeface="Gill Sans" charset="0"/>
              <a:ea typeface="ヒラギノ角ゴ ProN W3" charset="0"/>
            </a:endParaRPr>
          </a:p>
        </p:txBody>
      </p:sp>
      <p:sp>
        <p:nvSpPr>
          <p:cNvPr id="819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8"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819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0434FDA-29EB-47D3-8E4A-1845A35D4445}" type="slidenum">
              <a:rPr lang="sv-SE" altLang="sv-SE">
                <a:latin typeface="Gill Sans" charset="0"/>
              </a:rPr>
              <a:pPr algn="r" eaLnBrk="1" hangingPunct="1">
                <a:spcBef>
                  <a:spcPct val="0"/>
                </a:spcBef>
                <a:buClrTx/>
                <a:buFontTx/>
                <a:buNone/>
              </a:pPr>
              <a:t>3</a:t>
            </a:fld>
            <a:endParaRPr lang="sv-SE" altLang="sv-SE">
              <a:latin typeface="Gill Sans" charset="0"/>
            </a:endParaRPr>
          </a:p>
        </p:txBody>
      </p:sp>
      <p:sp>
        <p:nvSpPr>
          <p:cNvPr id="820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820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829939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63491"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6349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669E79D-B8DC-40C5-A7A4-CD46473E7800}" type="slidenum">
              <a:rPr lang="sv-SE" altLang="sv-SE" smtClean="0">
                <a:latin typeface="Gill Sans" charset="0"/>
                <a:ea typeface="ヒラギノ角ゴ ProN W3" charset="0"/>
              </a:rPr>
              <a:pPr>
                <a:spcBef>
                  <a:spcPct val="0"/>
                </a:spcBef>
                <a:buClrTx/>
                <a:buFontTx/>
                <a:buNone/>
              </a:pPr>
              <a:t>30</a:t>
            </a:fld>
            <a:endParaRPr lang="sv-SE" altLang="sv-SE" smtClean="0">
              <a:latin typeface="Gill Sans" charset="0"/>
              <a:ea typeface="ヒラギノ角ゴ ProN W3" charset="0"/>
            </a:endParaRPr>
          </a:p>
        </p:txBody>
      </p:sp>
      <p:sp>
        <p:nvSpPr>
          <p:cNvPr id="63493"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4"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63495"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9064A88-0CCE-4B7D-A6CD-053BB5E48051}" type="slidenum">
              <a:rPr lang="sv-SE" altLang="sv-SE">
                <a:latin typeface="Gill Sans" charset="0"/>
              </a:rPr>
              <a:pPr algn="r" eaLnBrk="1" hangingPunct="1">
                <a:spcBef>
                  <a:spcPct val="0"/>
                </a:spcBef>
                <a:buClrTx/>
                <a:buFontTx/>
                <a:buNone/>
              </a:pPr>
              <a:t>30</a:t>
            </a:fld>
            <a:endParaRPr lang="sv-SE" altLang="sv-SE">
              <a:latin typeface="Gill Sans" charset="0"/>
            </a:endParaRPr>
          </a:p>
        </p:txBody>
      </p:sp>
      <p:sp>
        <p:nvSpPr>
          <p:cNvPr id="63496"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63497"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094253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6553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6554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BBF0166-C58F-4B26-A527-E1D3B2415B91}" type="slidenum">
              <a:rPr lang="sv-SE" altLang="sv-SE" smtClean="0">
                <a:latin typeface="Gill Sans" charset="0"/>
                <a:ea typeface="ヒラギノ角ゴ ProN W3" charset="0"/>
              </a:rPr>
              <a:pPr>
                <a:spcBef>
                  <a:spcPct val="0"/>
                </a:spcBef>
                <a:buClrTx/>
                <a:buFontTx/>
                <a:buNone/>
              </a:pPr>
              <a:t>31</a:t>
            </a:fld>
            <a:endParaRPr lang="sv-SE" altLang="sv-SE" smtClean="0">
              <a:latin typeface="Gill Sans" charset="0"/>
              <a:ea typeface="ヒラギノ角ゴ ProN W3" charset="0"/>
            </a:endParaRPr>
          </a:p>
        </p:txBody>
      </p:sp>
      <p:sp>
        <p:nvSpPr>
          <p:cNvPr id="6554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2"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6554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C0223C9-1BF7-4024-BC81-1C0AFA2CDF5A}" type="slidenum">
              <a:rPr lang="sv-SE" altLang="sv-SE">
                <a:latin typeface="Gill Sans" charset="0"/>
              </a:rPr>
              <a:pPr algn="r" eaLnBrk="1" hangingPunct="1">
                <a:spcBef>
                  <a:spcPct val="0"/>
                </a:spcBef>
                <a:buClrTx/>
                <a:buFontTx/>
                <a:buNone/>
              </a:pPr>
              <a:t>31</a:t>
            </a:fld>
            <a:endParaRPr lang="sv-SE" altLang="sv-SE">
              <a:latin typeface="Gill Sans" charset="0"/>
            </a:endParaRPr>
          </a:p>
        </p:txBody>
      </p:sp>
      <p:sp>
        <p:nvSpPr>
          <p:cNvPr id="6554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6554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680822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6758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6758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537CE34-E053-47FC-ABB0-C1761B31323F}" type="slidenum">
              <a:rPr lang="sv-SE" altLang="sv-SE" smtClean="0">
                <a:latin typeface="Gill Sans" charset="0"/>
                <a:ea typeface="ヒラギノ角ゴ ProN W3" charset="0"/>
              </a:rPr>
              <a:pPr>
                <a:spcBef>
                  <a:spcPct val="0"/>
                </a:spcBef>
                <a:buClrTx/>
                <a:buFontTx/>
                <a:buNone/>
              </a:pPr>
              <a:t>32</a:t>
            </a:fld>
            <a:endParaRPr lang="sv-SE" altLang="sv-SE" smtClean="0">
              <a:latin typeface="Gill Sans" charset="0"/>
              <a:ea typeface="ヒラギノ角ゴ ProN W3" charset="0"/>
            </a:endParaRPr>
          </a:p>
        </p:txBody>
      </p:sp>
      <p:sp>
        <p:nvSpPr>
          <p:cNvPr id="6758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90"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6759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1EDD741F-EFBC-4F9D-9563-7B5951C365B1}" type="slidenum">
              <a:rPr lang="sv-SE" altLang="sv-SE">
                <a:latin typeface="Gill Sans" charset="0"/>
              </a:rPr>
              <a:pPr algn="r" eaLnBrk="1" hangingPunct="1">
                <a:spcBef>
                  <a:spcPct val="0"/>
                </a:spcBef>
                <a:buClrTx/>
                <a:buFontTx/>
                <a:buNone/>
              </a:pPr>
              <a:t>32</a:t>
            </a:fld>
            <a:endParaRPr lang="sv-SE" altLang="sv-SE">
              <a:latin typeface="Gill Sans" charset="0"/>
            </a:endParaRPr>
          </a:p>
        </p:txBody>
      </p:sp>
      <p:sp>
        <p:nvSpPr>
          <p:cNvPr id="6759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6759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488307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6963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6963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C7A01F6-EAFE-4A5E-913E-2B6FAD7391A1}" type="slidenum">
              <a:rPr lang="sv-SE" altLang="sv-SE" smtClean="0">
                <a:latin typeface="Gill Sans" charset="0"/>
                <a:ea typeface="ヒラギノ角ゴ ProN W3" charset="0"/>
              </a:rPr>
              <a:pPr>
                <a:spcBef>
                  <a:spcPct val="0"/>
                </a:spcBef>
                <a:buClrTx/>
                <a:buFontTx/>
                <a:buNone/>
              </a:pPr>
              <a:t>33</a:t>
            </a:fld>
            <a:endParaRPr lang="sv-SE" altLang="sv-SE" smtClean="0">
              <a:latin typeface="Gill Sans" charset="0"/>
              <a:ea typeface="ヒラギノ角ゴ ProN W3" charset="0"/>
            </a:endParaRPr>
          </a:p>
        </p:txBody>
      </p:sp>
      <p:sp>
        <p:nvSpPr>
          <p:cNvPr id="6963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8"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6963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F049822D-7155-4015-88C2-9AEDFBF20977}" type="slidenum">
              <a:rPr lang="sv-SE" altLang="sv-SE">
                <a:latin typeface="Gill Sans" charset="0"/>
              </a:rPr>
              <a:pPr algn="r" eaLnBrk="1" hangingPunct="1">
                <a:spcBef>
                  <a:spcPct val="0"/>
                </a:spcBef>
                <a:buClrTx/>
                <a:buFontTx/>
                <a:buNone/>
              </a:pPr>
              <a:t>33</a:t>
            </a:fld>
            <a:endParaRPr lang="sv-SE" altLang="sv-SE">
              <a:latin typeface="Gill Sans" charset="0"/>
            </a:endParaRPr>
          </a:p>
        </p:txBody>
      </p:sp>
      <p:sp>
        <p:nvSpPr>
          <p:cNvPr id="6964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6964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484077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7168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7168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4DEC07D-C9EC-4E8D-AA89-09FF781263F0}" type="slidenum">
              <a:rPr lang="sv-SE" altLang="sv-SE" smtClean="0">
                <a:latin typeface="Gill Sans" charset="0"/>
                <a:ea typeface="ヒラギノ角ゴ ProN W3" charset="0"/>
              </a:rPr>
              <a:pPr>
                <a:spcBef>
                  <a:spcPct val="0"/>
                </a:spcBef>
                <a:buClrTx/>
                <a:buFontTx/>
                <a:buNone/>
              </a:pPr>
              <a:t>34</a:t>
            </a:fld>
            <a:endParaRPr lang="sv-SE" altLang="sv-SE" smtClean="0">
              <a:latin typeface="Gill Sans" charset="0"/>
              <a:ea typeface="ヒラギノ角ゴ ProN W3" charset="0"/>
            </a:endParaRPr>
          </a:p>
        </p:txBody>
      </p:sp>
      <p:sp>
        <p:nvSpPr>
          <p:cNvPr id="7168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6"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7168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5518CF7-3715-403A-A28B-88E7FEEB38B7}" type="slidenum">
              <a:rPr lang="sv-SE" altLang="sv-SE">
                <a:latin typeface="Gill Sans" charset="0"/>
              </a:rPr>
              <a:pPr algn="r" eaLnBrk="1" hangingPunct="1">
                <a:spcBef>
                  <a:spcPct val="0"/>
                </a:spcBef>
                <a:buClrTx/>
                <a:buFontTx/>
                <a:buNone/>
              </a:pPr>
              <a:t>34</a:t>
            </a:fld>
            <a:endParaRPr lang="sv-SE" altLang="sv-SE">
              <a:latin typeface="Gill Sans" charset="0"/>
            </a:endParaRPr>
          </a:p>
        </p:txBody>
      </p:sp>
      <p:sp>
        <p:nvSpPr>
          <p:cNvPr id="7168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7168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232147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73731"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7373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2512625-7ECD-414A-89FA-641F910EA00C}" type="slidenum">
              <a:rPr lang="sv-SE" altLang="sv-SE" smtClean="0">
                <a:latin typeface="Gill Sans" charset="0"/>
                <a:ea typeface="ヒラギノ角ゴ ProN W3" charset="0"/>
              </a:rPr>
              <a:pPr>
                <a:spcBef>
                  <a:spcPct val="0"/>
                </a:spcBef>
                <a:buClrTx/>
                <a:buFontTx/>
                <a:buNone/>
              </a:pPr>
              <a:t>35</a:t>
            </a:fld>
            <a:endParaRPr lang="sv-SE" altLang="sv-SE" smtClean="0">
              <a:latin typeface="Gill Sans" charset="0"/>
              <a:ea typeface="ヒラギノ角ゴ ProN W3" charset="0"/>
            </a:endParaRPr>
          </a:p>
        </p:txBody>
      </p:sp>
      <p:sp>
        <p:nvSpPr>
          <p:cNvPr id="73733"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4"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73735"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7546FBB-1F10-49B1-8659-0FAC5EAD5791}" type="slidenum">
              <a:rPr lang="sv-SE" altLang="sv-SE">
                <a:latin typeface="Gill Sans" charset="0"/>
              </a:rPr>
              <a:pPr algn="r" eaLnBrk="1" hangingPunct="1">
                <a:spcBef>
                  <a:spcPct val="0"/>
                </a:spcBef>
                <a:buClrTx/>
                <a:buFontTx/>
                <a:buNone/>
              </a:pPr>
              <a:t>35</a:t>
            </a:fld>
            <a:endParaRPr lang="sv-SE" altLang="sv-SE">
              <a:latin typeface="Gill Sans" charset="0"/>
            </a:endParaRPr>
          </a:p>
        </p:txBody>
      </p:sp>
      <p:sp>
        <p:nvSpPr>
          <p:cNvPr id="73736"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73737"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888964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7577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7578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F77656F-D5EC-448B-B7EA-EFCF83C925E6}" type="slidenum">
              <a:rPr lang="sv-SE" altLang="sv-SE" smtClean="0">
                <a:latin typeface="Gill Sans" charset="0"/>
                <a:ea typeface="ヒラギノ角ゴ ProN W3" charset="0"/>
              </a:rPr>
              <a:pPr>
                <a:spcBef>
                  <a:spcPct val="0"/>
                </a:spcBef>
                <a:buClrTx/>
                <a:buFontTx/>
                <a:buNone/>
              </a:pPr>
              <a:t>36</a:t>
            </a:fld>
            <a:endParaRPr lang="sv-SE" altLang="sv-SE" smtClean="0">
              <a:latin typeface="Gill Sans" charset="0"/>
              <a:ea typeface="ヒラギノ角ゴ ProN W3" charset="0"/>
            </a:endParaRPr>
          </a:p>
        </p:txBody>
      </p:sp>
      <p:sp>
        <p:nvSpPr>
          <p:cNvPr id="7578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2"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dirty="0"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dirty="0" smtClean="0">
              <a:latin typeface="Calibri" panose="020F0502020204030204" pitchFamily="34" charset="0"/>
              <a:ea typeface="Microsoft YaHei" panose="020B0503020204020204" pitchFamily="34" charset="-122"/>
            </a:endParaRPr>
          </a:p>
        </p:txBody>
      </p:sp>
      <p:sp>
        <p:nvSpPr>
          <p:cNvPr id="7578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4B5E291-68A6-4EFA-9EC5-741DD1D580C5}" type="slidenum">
              <a:rPr lang="sv-SE" altLang="sv-SE">
                <a:latin typeface="Gill Sans" charset="0"/>
              </a:rPr>
              <a:pPr algn="r" eaLnBrk="1" hangingPunct="1">
                <a:spcBef>
                  <a:spcPct val="0"/>
                </a:spcBef>
                <a:buClrTx/>
                <a:buFontTx/>
                <a:buNone/>
              </a:pPr>
              <a:t>36</a:t>
            </a:fld>
            <a:endParaRPr lang="sv-SE" altLang="sv-SE">
              <a:latin typeface="Gill Sans" charset="0"/>
            </a:endParaRPr>
          </a:p>
        </p:txBody>
      </p:sp>
      <p:sp>
        <p:nvSpPr>
          <p:cNvPr id="7578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7578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092326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7782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7782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12207C9-2E73-402B-A827-FF45A709DB62}" type="slidenum">
              <a:rPr lang="sv-SE" altLang="sv-SE" smtClean="0">
                <a:latin typeface="Gill Sans" charset="0"/>
                <a:ea typeface="ヒラギノ角ゴ ProN W3" charset="0"/>
              </a:rPr>
              <a:pPr>
                <a:spcBef>
                  <a:spcPct val="0"/>
                </a:spcBef>
                <a:buClrTx/>
                <a:buFontTx/>
                <a:buNone/>
              </a:pPr>
              <a:t>37</a:t>
            </a:fld>
            <a:endParaRPr lang="sv-SE" altLang="sv-SE" smtClean="0">
              <a:latin typeface="Gill Sans" charset="0"/>
              <a:ea typeface="ヒラギノ角ゴ ProN W3" charset="0"/>
            </a:endParaRPr>
          </a:p>
        </p:txBody>
      </p:sp>
      <p:sp>
        <p:nvSpPr>
          <p:cNvPr id="7782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30"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lnSpc>
                <a:spcPct val="120000"/>
              </a:lnSpc>
              <a:spcBef>
                <a:spcPts val="1200"/>
              </a:spcBef>
              <a:spcAft>
                <a:spcPts val="60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7783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BF20A49-EBF0-4448-A6A4-38BF6E9A11B7}" type="slidenum">
              <a:rPr lang="sv-SE" altLang="sv-SE">
                <a:latin typeface="Gill Sans" charset="0"/>
              </a:rPr>
              <a:pPr algn="r" eaLnBrk="1" hangingPunct="1">
                <a:spcBef>
                  <a:spcPct val="0"/>
                </a:spcBef>
                <a:buClrTx/>
                <a:buFontTx/>
                <a:buNone/>
              </a:pPr>
              <a:t>37</a:t>
            </a:fld>
            <a:endParaRPr lang="sv-SE" altLang="sv-SE">
              <a:latin typeface="Gill Sans" charset="0"/>
            </a:endParaRPr>
          </a:p>
        </p:txBody>
      </p:sp>
      <p:sp>
        <p:nvSpPr>
          <p:cNvPr id="7783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7783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492598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7987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7987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78E9CA0-6868-416A-98AB-6367C39C2967}" type="slidenum">
              <a:rPr lang="sv-SE" altLang="sv-SE" smtClean="0">
                <a:latin typeface="Gill Sans" charset="0"/>
                <a:ea typeface="ヒラギノ角ゴ ProN W3" charset="0"/>
              </a:rPr>
              <a:pPr>
                <a:spcBef>
                  <a:spcPct val="0"/>
                </a:spcBef>
                <a:buClrTx/>
                <a:buFontTx/>
                <a:buNone/>
              </a:pPr>
              <a:t>38</a:t>
            </a:fld>
            <a:endParaRPr lang="sv-SE" altLang="sv-SE" smtClean="0">
              <a:latin typeface="Gill Sans" charset="0"/>
              <a:ea typeface="ヒラギノ角ゴ ProN W3" charset="0"/>
            </a:endParaRPr>
          </a:p>
        </p:txBody>
      </p:sp>
      <p:sp>
        <p:nvSpPr>
          <p:cNvPr id="7987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8"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7987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FA2772D6-ACC2-4E3D-B5A9-BED8D208D9FC}" type="slidenum">
              <a:rPr lang="sv-SE" altLang="sv-SE">
                <a:latin typeface="Gill Sans" charset="0"/>
              </a:rPr>
              <a:pPr algn="r" eaLnBrk="1" hangingPunct="1">
                <a:spcBef>
                  <a:spcPct val="0"/>
                </a:spcBef>
                <a:buClrTx/>
                <a:buFontTx/>
                <a:buNone/>
              </a:pPr>
              <a:t>38</a:t>
            </a:fld>
            <a:endParaRPr lang="sv-SE" altLang="sv-SE">
              <a:latin typeface="Gill Sans" charset="0"/>
            </a:endParaRPr>
          </a:p>
        </p:txBody>
      </p:sp>
      <p:sp>
        <p:nvSpPr>
          <p:cNvPr id="7988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7988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918915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8192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8192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A4E371A-BFF3-44C8-A008-07E64888786F}" type="slidenum">
              <a:rPr lang="sv-SE" altLang="sv-SE" smtClean="0">
                <a:latin typeface="Gill Sans" charset="0"/>
                <a:ea typeface="ヒラギノ角ゴ ProN W3" charset="0"/>
              </a:rPr>
              <a:pPr>
                <a:spcBef>
                  <a:spcPct val="0"/>
                </a:spcBef>
                <a:buClrTx/>
                <a:buFontTx/>
                <a:buNone/>
              </a:pPr>
              <a:t>39</a:t>
            </a:fld>
            <a:endParaRPr lang="sv-SE" altLang="sv-SE" smtClean="0">
              <a:latin typeface="Gill Sans" charset="0"/>
              <a:ea typeface="ヒラギノ角ゴ ProN W3" charset="0"/>
            </a:endParaRPr>
          </a:p>
        </p:txBody>
      </p:sp>
      <p:sp>
        <p:nvSpPr>
          <p:cNvPr id="8192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6"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8192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3AC44C8-DDEC-40DF-832F-DF6853B27A4C}" type="slidenum">
              <a:rPr lang="sv-SE" altLang="sv-SE">
                <a:latin typeface="Gill Sans" charset="0"/>
              </a:rPr>
              <a:pPr algn="r" eaLnBrk="1" hangingPunct="1">
                <a:spcBef>
                  <a:spcPct val="0"/>
                </a:spcBef>
                <a:buClrTx/>
                <a:buFontTx/>
                <a:buNone/>
              </a:pPr>
              <a:t>39</a:t>
            </a:fld>
            <a:endParaRPr lang="sv-SE" altLang="sv-SE">
              <a:latin typeface="Gill Sans" charset="0"/>
            </a:endParaRPr>
          </a:p>
        </p:txBody>
      </p:sp>
      <p:sp>
        <p:nvSpPr>
          <p:cNvPr id="8192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8192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328519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024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024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E491D4A-AD76-4B5B-9C71-268C0482D53E}" type="slidenum">
              <a:rPr lang="sv-SE" altLang="sv-SE" smtClean="0">
                <a:latin typeface="Gill Sans" charset="0"/>
                <a:ea typeface="ヒラギノ角ゴ ProN W3" charset="0"/>
              </a:rPr>
              <a:pPr>
                <a:spcBef>
                  <a:spcPct val="0"/>
                </a:spcBef>
                <a:buClrTx/>
                <a:buFontTx/>
                <a:buNone/>
              </a:pPr>
              <a:t>4</a:t>
            </a:fld>
            <a:endParaRPr lang="sv-SE" altLang="sv-SE" smtClean="0">
              <a:latin typeface="Gill Sans" charset="0"/>
              <a:ea typeface="ヒラギノ角ゴ ProN W3" charset="0"/>
            </a:endParaRPr>
          </a:p>
        </p:txBody>
      </p:sp>
      <p:sp>
        <p:nvSpPr>
          <p:cNvPr id="1024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6"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1024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C5AEC7F-B18D-4196-8C75-458DAF9D1BBC}" type="slidenum">
              <a:rPr lang="sv-SE" altLang="sv-SE">
                <a:latin typeface="Gill Sans" charset="0"/>
              </a:rPr>
              <a:pPr algn="r" eaLnBrk="1" hangingPunct="1">
                <a:spcBef>
                  <a:spcPct val="0"/>
                </a:spcBef>
                <a:buClrTx/>
                <a:buFontTx/>
                <a:buNone/>
              </a:pPr>
              <a:t>4</a:t>
            </a:fld>
            <a:endParaRPr lang="sv-SE" altLang="sv-SE">
              <a:latin typeface="Gill Sans" charset="0"/>
            </a:endParaRPr>
          </a:p>
        </p:txBody>
      </p:sp>
      <p:sp>
        <p:nvSpPr>
          <p:cNvPr id="1024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024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677232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83971"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8397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92A29B9F-DF42-4A13-9B1F-C9416B660144}" type="slidenum">
              <a:rPr lang="sv-SE" altLang="sv-SE" smtClean="0">
                <a:latin typeface="Gill Sans" charset="0"/>
                <a:ea typeface="ヒラギノ角ゴ ProN W3" charset="0"/>
              </a:rPr>
              <a:pPr>
                <a:spcBef>
                  <a:spcPct val="0"/>
                </a:spcBef>
                <a:buClrTx/>
                <a:buFontTx/>
                <a:buNone/>
              </a:pPr>
              <a:t>40</a:t>
            </a:fld>
            <a:endParaRPr lang="sv-SE" altLang="sv-SE" smtClean="0">
              <a:latin typeface="Gill Sans" charset="0"/>
              <a:ea typeface="ヒラギノ角ゴ ProN W3" charset="0"/>
            </a:endParaRPr>
          </a:p>
        </p:txBody>
      </p:sp>
      <p:sp>
        <p:nvSpPr>
          <p:cNvPr id="83973"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4"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83975"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FE3CECB-C134-4CE3-BEE5-9D8B355ED1E4}" type="slidenum">
              <a:rPr lang="sv-SE" altLang="sv-SE">
                <a:latin typeface="Gill Sans" charset="0"/>
              </a:rPr>
              <a:pPr algn="r" eaLnBrk="1" hangingPunct="1">
                <a:spcBef>
                  <a:spcPct val="0"/>
                </a:spcBef>
                <a:buClrTx/>
                <a:buFontTx/>
                <a:buNone/>
              </a:pPr>
              <a:t>40</a:t>
            </a:fld>
            <a:endParaRPr lang="sv-SE" altLang="sv-SE">
              <a:latin typeface="Gill Sans" charset="0"/>
            </a:endParaRPr>
          </a:p>
        </p:txBody>
      </p:sp>
      <p:sp>
        <p:nvSpPr>
          <p:cNvPr id="83976"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83977"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5104392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8601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8602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BC33DC5-580D-4BE3-A30F-386CE34CCD07}" type="slidenum">
              <a:rPr lang="sv-SE" altLang="sv-SE" smtClean="0">
                <a:latin typeface="Gill Sans" charset="0"/>
                <a:ea typeface="ヒラギノ角ゴ ProN W3" charset="0"/>
              </a:rPr>
              <a:pPr>
                <a:spcBef>
                  <a:spcPct val="0"/>
                </a:spcBef>
                <a:buClrTx/>
                <a:buFontTx/>
                <a:buNone/>
              </a:pPr>
              <a:t>41</a:t>
            </a:fld>
            <a:endParaRPr lang="sv-SE" altLang="sv-SE" smtClean="0">
              <a:latin typeface="Gill Sans" charset="0"/>
              <a:ea typeface="ヒラギノ角ゴ ProN W3" charset="0"/>
            </a:endParaRPr>
          </a:p>
        </p:txBody>
      </p:sp>
      <p:sp>
        <p:nvSpPr>
          <p:cNvPr id="8602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2"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8602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1F25F25-8F6D-4A81-9DE3-311F684413D4}" type="slidenum">
              <a:rPr lang="sv-SE" altLang="sv-SE">
                <a:latin typeface="Gill Sans" charset="0"/>
              </a:rPr>
              <a:pPr algn="r" eaLnBrk="1" hangingPunct="1">
                <a:spcBef>
                  <a:spcPct val="0"/>
                </a:spcBef>
                <a:buClrTx/>
                <a:buFontTx/>
                <a:buNone/>
              </a:pPr>
              <a:t>41</a:t>
            </a:fld>
            <a:endParaRPr lang="sv-SE" altLang="sv-SE">
              <a:latin typeface="Gill Sans" charset="0"/>
            </a:endParaRPr>
          </a:p>
        </p:txBody>
      </p:sp>
      <p:sp>
        <p:nvSpPr>
          <p:cNvPr id="8602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8602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184018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8806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8806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7FBF95E-E593-4AE5-8A40-4293A59F35A8}" type="slidenum">
              <a:rPr lang="sv-SE" altLang="sv-SE" smtClean="0">
                <a:latin typeface="Gill Sans" charset="0"/>
                <a:ea typeface="ヒラギノ角ゴ ProN W3" charset="0"/>
              </a:rPr>
              <a:pPr>
                <a:spcBef>
                  <a:spcPct val="0"/>
                </a:spcBef>
                <a:buClrTx/>
                <a:buFontTx/>
                <a:buNone/>
              </a:pPr>
              <a:t>42</a:t>
            </a:fld>
            <a:endParaRPr lang="sv-SE" altLang="sv-SE" smtClean="0">
              <a:latin typeface="Gill Sans" charset="0"/>
              <a:ea typeface="ヒラギノ角ゴ ProN W3" charset="0"/>
            </a:endParaRPr>
          </a:p>
        </p:txBody>
      </p:sp>
      <p:sp>
        <p:nvSpPr>
          <p:cNvPr id="8806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70"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8807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4D298CCD-05BE-49BC-87AD-B5A5A27A0C42}" type="slidenum">
              <a:rPr lang="sv-SE" altLang="sv-SE">
                <a:latin typeface="Gill Sans" charset="0"/>
              </a:rPr>
              <a:pPr algn="r" eaLnBrk="1" hangingPunct="1">
                <a:spcBef>
                  <a:spcPct val="0"/>
                </a:spcBef>
                <a:buClrTx/>
                <a:buFontTx/>
                <a:buNone/>
              </a:pPr>
              <a:t>42</a:t>
            </a:fld>
            <a:endParaRPr lang="sv-SE" altLang="sv-SE">
              <a:latin typeface="Gill Sans" charset="0"/>
            </a:endParaRPr>
          </a:p>
        </p:txBody>
      </p:sp>
      <p:sp>
        <p:nvSpPr>
          <p:cNvPr id="8807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8807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848328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9011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9011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8B389AC-15CE-46BB-A884-24A8AC868F1B}" type="slidenum">
              <a:rPr lang="sv-SE" altLang="sv-SE" smtClean="0">
                <a:latin typeface="Gill Sans" charset="0"/>
                <a:ea typeface="ヒラギノ角ゴ ProN W3" charset="0"/>
              </a:rPr>
              <a:pPr>
                <a:spcBef>
                  <a:spcPct val="0"/>
                </a:spcBef>
                <a:buClrTx/>
                <a:buFontTx/>
                <a:buNone/>
              </a:pPr>
              <a:t>43</a:t>
            </a:fld>
            <a:endParaRPr lang="sv-SE" altLang="sv-SE" smtClean="0">
              <a:latin typeface="Gill Sans" charset="0"/>
              <a:ea typeface="ヒラギノ角ゴ ProN W3" charset="0"/>
            </a:endParaRPr>
          </a:p>
        </p:txBody>
      </p:sp>
      <p:sp>
        <p:nvSpPr>
          <p:cNvPr id="9011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8"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9011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E313BFF6-F7BD-4A3A-BFC4-2AEC05726E17}" type="slidenum">
              <a:rPr lang="sv-SE" altLang="sv-SE">
                <a:latin typeface="Gill Sans" charset="0"/>
              </a:rPr>
              <a:pPr algn="r" eaLnBrk="1" hangingPunct="1">
                <a:spcBef>
                  <a:spcPct val="0"/>
                </a:spcBef>
                <a:buClrTx/>
                <a:buFontTx/>
                <a:buNone/>
              </a:pPr>
              <a:t>43</a:t>
            </a:fld>
            <a:endParaRPr lang="sv-SE" altLang="sv-SE">
              <a:latin typeface="Gill Sans" charset="0"/>
            </a:endParaRPr>
          </a:p>
        </p:txBody>
      </p:sp>
      <p:sp>
        <p:nvSpPr>
          <p:cNvPr id="9012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9012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220061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9216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9216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F02C87A-D5EC-4A52-9EBC-16BA6EDBB63F}" type="slidenum">
              <a:rPr lang="sv-SE" altLang="sv-SE" smtClean="0">
                <a:latin typeface="Gill Sans" charset="0"/>
                <a:ea typeface="ヒラギノ角ゴ ProN W3" charset="0"/>
              </a:rPr>
              <a:pPr>
                <a:spcBef>
                  <a:spcPct val="0"/>
                </a:spcBef>
                <a:buClrTx/>
                <a:buFontTx/>
                <a:buNone/>
              </a:pPr>
              <a:t>44</a:t>
            </a:fld>
            <a:endParaRPr lang="sv-SE" altLang="sv-SE" smtClean="0">
              <a:latin typeface="Gill Sans" charset="0"/>
              <a:ea typeface="ヒラギノ角ゴ ProN W3" charset="0"/>
            </a:endParaRPr>
          </a:p>
        </p:txBody>
      </p:sp>
      <p:sp>
        <p:nvSpPr>
          <p:cNvPr id="9216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6"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9216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302AA0B-59EF-4278-AEF5-5EC90BFCC4EB}" type="slidenum">
              <a:rPr lang="sv-SE" altLang="sv-SE">
                <a:latin typeface="Gill Sans" charset="0"/>
              </a:rPr>
              <a:pPr algn="r" eaLnBrk="1" hangingPunct="1">
                <a:spcBef>
                  <a:spcPct val="0"/>
                </a:spcBef>
                <a:buClrTx/>
                <a:buFontTx/>
                <a:buNone/>
              </a:pPr>
              <a:t>44</a:t>
            </a:fld>
            <a:endParaRPr lang="sv-SE" altLang="sv-SE">
              <a:latin typeface="Gill Sans" charset="0"/>
            </a:endParaRPr>
          </a:p>
        </p:txBody>
      </p:sp>
      <p:sp>
        <p:nvSpPr>
          <p:cNvPr id="9216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9216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0477969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94211"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9421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9BEFA0C-0329-44C1-A372-076ACB328188}" type="slidenum">
              <a:rPr lang="sv-SE" altLang="sv-SE" smtClean="0">
                <a:latin typeface="Gill Sans" charset="0"/>
                <a:ea typeface="ヒラギノ角ゴ ProN W3" charset="0"/>
              </a:rPr>
              <a:pPr>
                <a:spcBef>
                  <a:spcPct val="0"/>
                </a:spcBef>
                <a:buClrTx/>
                <a:buFontTx/>
                <a:buNone/>
              </a:pPr>
              <a:t>45</a:t>
            </a:fld>
            <a:endParaRPr lang="sv-SE" altLang="sv-SE" smtClean="0">
              <a:latin typeface="Gill Sans" charset="0"/>
              <a:ea typeface="ヒラギノ角ゴ ProN W3" charset="0"/>
            </a:endParaRPr>
          </a:p>
        </p:txBody>
      </p:sp>
      <p:sp>
        <p:nvSpPr>
          <p:cNvPr id="94213"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4"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94215"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EE121595-8F07-4556-B4C7-883D9B836A51}" type="slidenum">
              <a:rPr lang="sv-SE" altLang="sv-SE">
                <a:latin typeface="Gill Sans" charset="0"/>
              </a:rPr>
              <a:pPr algn="r" eaLnBrk="1" hangingPunct="1">
                <a:spcBef>
                  <a:spcPct val="0"/>
                </a:spcBef>
                <a:buClrTx/>
                <a:buFontTx/>
                <a:buNone/>
              </a:pPr>
              <a:t>45</a:t>
            </a:fld>
            <a:endParaRPr lang="sv-SE" altLang="sv-SE">
              <a:latin typeface="Gill Sans" charset="0"/>
            </a:endParaRPr>
          </a:p>
        </p:txBody>
      </p:sp>
      <p:sp>
        <p:nvSpPr>
          <p:cNvPr id="94216"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94217"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0072889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9625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9626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EE8C510-DFDA-4FAE-9B5D-164B37EC5E9C}" type="slidenum">
              <a:rPr lang="sv-SE" altLang="sv-SE" smtClean="0">
                <a:latin typeface="Gill Sans" charset="0"/>
                <a:ea typeface="ヒラギノ角ゴ ProN W3" charset="0"/>
              </a:rPr>
              <a:pPr>
                <a:spcBef>
                  <a:spcPct val="0"/>
                </a:spcBef>
                <a:buClrTx/>
                <a:buFontTx/>
                <a:buNone/>
              </a:pPr>
              <a:t>46</a:t>
            </a:fld>
            <a:endParaRPr lang="sv-SE" altLang="sv-SE" smtClean="0">
              <a:latin typeface="Gill Sans" charset="0"/>
              <a:ea typeface="ヒラギノ角ゴ ProN W3" charset="0"/>
            </a:endParaRPr>
          </a:p>
        </p:txBody>
      </p:sp>
      <p:sp>
        <p:nvSpPr>
          <p:cNvPr id="9626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2"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9626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46CBF10C-7014-42F6-A0CD-3DD2EDF1EFBA}" type="slidenum">
              <a:rPr lang="sv-SE" altLang="sv-SE">
                <a:latin typeface="Gill Sans" charset="0"/>
              </a:rPr>
              <a:pPr algn="r" eaLnBrk="1" hangingPunct="1">
                <a:spcBef>
                  <a:spcPct val="0"/>
                </a:spcBef>
                <a:buClrTx/>
                <a:buFontTx/>
                <a:buNone/>
              </a:pPr>
              <a:t>46</a:t>
            </a:fld>
            <a:endParaRPr lang="sv-SE" altLang="sv-SE">
              <a:latin typeface="Gill Sans" charset="0"/>
            </a:endParaRPr>
          </a:p>
        </p:txBody>
      </p:sp>
      <p:sp>
        <p:nvSpPr>
          <p:cNvPr id="9626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9626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6705881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9830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9830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FDF712C-FA7E-4AF3-BD9F-6684616656B6}" type="slidenum">
              <a:rPr lang="sv-SE" altLang="sv-SE" smtClean="0">
                <a:latin typeface="Gill Sans" charset="0"/>
                <a:ea typeface="ヒラギノ角ゴ ProN W3" charset="0"/>
              </a:rPr>
              <a:pPr>
                <a:spcBef>
                  <a:spcPct val="0"/>
                </a:spcBef>
                <a:buClrTx/>
                <a:buFontTx/>
                <a:buNone/>
              </a:pPr>
              <a:t>47</a:t>
            </a:fld>
            <a:endParaRPr lang="sv-SE" altLang="sv-SE" smtClean="0">
              <a:latin typeface="Gill Sans" charset="0"/>
              <a:ea typeface="ヒラギノ角ゴ ProN W3" charset="0"/>
            </a:endParaRPr>
          </a:p>
        </p:txBody>
      </p:sp>
      <p:sp>
        <p:nvSpPr>
          <p:cNvPr id="9830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10"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9831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FDC1951-7DD4-4EA0-AFC3-06E1B95A897E}" type="slidenum">
              <a:rPr lang="sv-SE" altLang="sv-SE">
                <a:latin typeface="Gill Sans" charset="0"/>
              </a:rPr>
              <a:pPr algn="r" eaLnBrk="1" hangingPunct="1">
                <a:spcBef>
                  <a:spcPct val="0"/>
                </a:spcBef>
                <a:buClrTx/>
                <a:buFontTx/>
                <a:buNone/>
              </a:pPr>
              <a:t>47</a:t>
            </a:fld>
            <a:endParaRPr lang="sv-SE" altLang="sv-SE">
              <a:latin typeface="Gill Sans" charset="0"/>
            </a:endParaRPr>
          </a:p>
        </p:txBody>
      </p:sp>
      <p:sp>
        <p:nvSpPr>
          <p:cNvPr id="9831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9831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974095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0035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0035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223849B-2D0E-4672-B0C2-E52661177554}" type="slidenum">
              <a:rPr lang="sv-SE" altLang="sv-SE" smtClean="0">
                <a:latin typeface="Gill Sans" charset="0"/>
                <a:ea typeface="ヒラギノ角ゴ ProN W3" charset="0"/>
              </a:rPr>
              <a:pPr>
                <a:spcBef>
                  <a:spcPct val="0"/>
                </a:spcBef>
                <a:buClrTx/>
                <a:buFontTx/>
                <a:buNone/>
              </a:pPr>
              <a:t>48</a:t>
            </a:fld>
            <a:endParaRPr lang="sv-SE" altLang="sv-SE" smtClean="0">
              <a:latin typeface="Gill Sans" charset="0"/>
              <a:ea typeface="ヒラギノ角ゴ ProN W3" charset="0"/>
            </a:endParaRPr>
          </a:p>
        </p:txBody>
      </p:sp>
      <p:sp>
        <p:nvSpPr>
          <p:cNvPr id="10035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8"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0035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FB45765-1C23-43BA-BF17-3A98D17D9300}" type="slidenum">
              <a:rPr lang="sv-SE" altLang="sv-SE">
                <a:latin typeface="Gill Sans" charset="0"/>
              </a:rPr>
              <a:pPr algn="r" eaLnBrk="1" hangingPunct="1">
                <a:spcBef>
                  <a:spcPct val="0"/>
                </a:spcBef>
                <a:buClrTx/>
                <a:buFontTx/>
                <a:buNone/>
              </a:pPr>
              <a:t>48</a:t>
            </a:fld>
            <a:endParaRPr lang="sv-SE" altLang="sv-SE">
              <a:latin typeface="Gill Sans" charset="0"/>
            </a:endParaRPr>
          </a:p>
        </p:txBody>
      </p:sp>
      <p:sp>
        <p:nvSpPr>
          <p:cNvPr id="10036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0036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2465654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0240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0240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F45B274-1AC2-4906-B00B-44F82BE0E024}" type="slidenum">
              <a:rPr lang="sv-SE" altLang="sv-SE" smtClean="0">
                <a:latin typeface="Gill Sans" charset="0"/>
                <a:ea typeface="ヒラギノ角ゴ ProN W3" charset="0"/>
              </a:rPr>
              <a:pPr>
                <a:spcBef>
                  <a:spcPct val="0"/>
                </a:spcBef>
                <a:buClrTx/>
                <a:buFontTx/>
                <a:buNone/>
              </a:pPr>
              <a:t>49</a:t>
            </a:fld>
            <a:endParaRPr lang="sv-SE" altLang="sv-SE" smtClean="0">
              <a:latin typeface="Gill Sans" charset="0"/>
              <a:ea typeface="ヒラギノ角ゴ ProN W3" charset="0"/>
            </a:endParaRPr>
          </a:p>
        </p:txBody>
      </p:sp>
      <p:sp>
        <p:nvSpPr>
          <p:cNvPr id="10240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6"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10240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61EE8BE-502C-46F2-A861-9B13DCFB009A}" type="slidenum">
              <a:rPr lang="sv-SE" altLang="sv-SE">
                <a:latin typeface="Gill Sans" charset="0"/>
              </a:rPr>
              <a:pPr algn="r" eaLnBrk="1" hangingPunct="1">
                <a:spcBef>
                  <a:spcPct val="0"/>
                </a:spcBef>
                <a:buClrTx/>
                <a:buFontTx/>
                <a:buNone/>
              </a:pPr>
              <a:t>49</a:t>
            </a:fld>
            <a:endParaRPr lang="sv-SE" altLang="sv-SE">
              <a:latin typeface="Gill Sans" charset="0"/>
            </a:endParaRPr>
          </a:p>
        </p:txBody>
      </p:sp>
      <p:sp>
        <p:nvSpPr>
          <p:cNvPr id="10240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0240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506473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2291"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229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7B0C1B2-2088-4128-BAAA-5777E1D1C255}" type="slidenum">
              <a:rPr lang="sv-SE" altLang="sv-SE" smtClean="0">
                <a:latin typeface="Gill Sans" charset="0"/>
                <a:ea typeface="ヒラギノ角ゴ ProN W3" charset="0"/>
              </a:rPr>
              <a:pPr>
                <a:spcBef>
                  <a:spcPct val="0"/>
                </a:spcBef>
                <a:buClrTx/>
                <a:buFontTx/>
                <a:buNone/>
              </a:pPr>
              <a:t>5</a:t>
            </a:fld>
            <a:endParaRPr lang="sv-SE" altLang="sv-SE" smtClean="0">
              <a:latin typeface="Gill Sans" charset="0"/>
              <a:ea typeface="ヒラギノ角ゴ ProN W3" charset="0"/>
            </a:endParaRPr>
          </a:p>
        </p:txBody>
      </p:sp>
      <p:sp>
        <p:nvSpPr>
          <p:cNvPr id="12293"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4"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2295"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D3B9CB7-5F38-4F9B-8081-477DF9D70605}" type="slidenum">
              <a:rPr lang="sv-SE" altLang="sv-SE">
                <a:latin typeface="Gill Sans" charset="0"/>
              </a:rPr>
              <a:pPr algn="r" eaLnBrk="1" hangingPunct="1">
                <a:spcBef>
                  <a:spcPct val="0"/>
                </a:spcBef>
                <a:buClrTx/>
                <a:buFontTx/>
                <a:buNone/>
              </a:pPr>
              <a:t>5</a:t>
            </a:fld>
            <a:endParaRPr lang="sv-SE" altLang="sv-SE">
              <a:latin typeface="Gill Sans" charset="0"/>
            </a:endParaRPr>
          </a:p>
        </p:txBody>
      </p:sp>
      <p:sp>
        <p:nvSpPr>
          <p:cNvPr id="12296"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2297"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5238935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04451"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0445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FD5FBB3-7E6A-4B78-8F5F-AA8D752775FC}" type="slidenum">
              <a:rPr lang="sv-SE" altLang="sv-SE" smtClean="0">
                <a:latin typeface="Gill Sans" charset="0"/>
                <a:ea typeface="ヒラギノ角ゴ ProN W3" charset="0"/>
              </a:rPr>
              <a:pPr>
                <a:spcBef>
                  <a:spcPct val="0"/>
                </a:spcBef>
                <a:buClrTx/>
                <a:buFontTx/>
                <a:buNone/>
              </a:pPr>
              <a:t>50</a:t>
            </a:fld>
            <a:endParaRPr lang="sv-SE" altLang="sv-SE" smtClean="0">
              <a:latin typeface="Gill Sans" charset="0"/>
              <a:ea typeface="ヒラギノ角ゴ ProN W3" charset="0"/>
            </a:endParaRPr>
          </a:p>
        </p:txBody>
      </p:sp>
      <p:sp>
        <p:nvSpPr>
          <p:cNvPr id="104453"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4"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04455"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6DC3C83-EAC7-4693-91DB-FD782C81F6A1}" type="slidenum">
              <a:rPr lang="sv-SE" altLang="sv-SE">
                <a:latin typeface="Gill Sans" charset="0"/>
              </a:rPr>
              <a:pPr algn="r" eaLnBrk="1" hangingPunct="1">
                <a:spcBef>
                  <a:spcPct val="0"/>
                </a:spcBef>
                <a:buClrTx/>
                <a:buFontTx/>
                <a:buNone/>
              </a:pPr>
              <a:t>50</a:t>
            </a:fld>
            <a:endParaRPr lang="sv-SE" altLang="sv-SE">
              <a:latin typeface="Gill Sans" charset="0"/>
            </a:endParaRPr>
          </a:p>
        </p:txBody>
      </p:sp>
      <p:sp>
        <p:nvSpPr>
          <p:cNvPr id="104456"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04457"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5107921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0649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0650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04CE945-1C9B-4A7F-A1FF-263C1FACCF07}" type="slidenum">
              <a:rPr lang="sv-SE" altLang="sv-SE" smtClean="0">
                <a:latin typeface="Gill Sans" charset="0"/>
                <a:ea typeface="ヒラギノ角ゴ ProN W3" charset="0"/>
              </a:rPr>
              <a:pPr>
                <a:spcBef>
                  <a:spcPct val="0"/>
                </a:spcBef>
                <a:buClrTx/>
                <a:buFontTx/>
                <a:buNone/>
              </a:pPr>
              <a:t>51</a:t>
            </a:fld>
            <a:endParaRPr lang="sv-SE" altLang="sv-SE" smtClean="0">
              <a:latin typeface="Gill Sans" charset="0"/>
              <a:ea typeface="ヒラギノ角ゴ ProN W3" charset="0"/>
            </a:endParaRPr>
          </a:p>
        </p:txBody>
      </p:sp>
      <p:sp>
        <p:nvSpPr>
          <p:cNvPr id="10650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2"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10650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6886C4C-6209-4897-8C48-2ECD2F53CD91}" type="slidenum">
              <a:rPr lang="sv-SE" altLang="sv-SE">
                <a:latin typeface="Gill Sans" charset="0"/>
              </a:rPr>
              <a:pPr algn="r" eaLnBrk="1" hangingPunct="1">
                <a:spcBef>
                  <a:spcPct val="0"/>
                </a:spcBef>
                <a:buClrTx/>
                <a:buFontTx/>
                <a:buNone/>
              </a:pPr>
              <a:t>51</a:t>
            </a:fld>
            <a:endParaRPr lang="sv-SE" altLang="sv-SE">
              <a:latin typeface="Gill Sans" charset="0"/>
            </a:endParaRPr>
          </a:p>
        </p:txBody>
      </p:sp>
      <p:sp>
        <p:nvSpPr>
          <p:cNvPr id="10650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0650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5720396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0854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0854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92245B1-C6A3-4077-B4F1-636C06BDCFF8}" type="slidenum">
              <a:rPr lang="sv-SE" altLang="sv-SE" smtClean="0">
                <a:latin typeface="Gill Sans" charset="0"/>
                <a:ea typeface="ヒラギノ角ゴ ProN W3" charset="0"/>
              </a:rPr>
              <a:pPr>
                <a:spcBef>
                  <a:spcPct val="0"/>
                </a:spcBef>
                <a:buClrTx/>
                <a:buFontTx/>
                <a:buNone/>
              </a:pPr>
              <a:t>52</a:t>
            </a:fld>
            <a:endParaRPr lang="sv-SE" altLang="sv-SE" smtClean="0">
              <a:latin typeface="Gill Sans" charset="0"/>
              <a:ea typeface="ヒラギノ角ゴ ProN W3" charset="0"/>
            </a:endParaRPr>
          </a:p>
        </p:txBody>
      </p:sp>
      <p:sp>
        <p:nvSpPr>
          <p:cNvPr id="10854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50"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10855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246A4D1-EC94-48E0-9BEC-CDAC59D17B5E}" type="slidenum">
              <a:rPr lang="sv-SE" altLang="sv-SE">
                <a:latin typeface="Gill Sans" charset="0"/>
              </a:rPr>
              <a:pPr algn="r" eaLnBrk="1" hangingPunct="1">
                <a:spcBef>
                  <a:spcPct val="0"/>
                </a:spcBef>
                <a:buClrTx/>
                <a:buFontTx/>
                <a:buNone/>
              </a:pPr>
              <a:t>52</a:t>
            </a:fld>
            <a:endParaRPr lang="sv-SE" altLang="sv-SE">
              <a:latin typeface="Gill Sans" charset="0"/>
            </a:endParaRPr>
          </a:p>
        </p:txBody>
      </p:sp>
      <p:sp>
        <p:nvSpPr>
          <p:cNvPr id="10855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0855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5208810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1059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1059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0A4BBBB-4530-455D-ADB3-7BB3130942E1}" type="slidenum">
              <a:rPr lang="sv-SE" altLang="sv-SE" smtClean="0">
                <a:latin typeface="Gill Sans" charset="0"/>
                <a:ea typeface="ヒラギノ角ゴ ProN W3" charset="0"/>
              </a:rPr>
              <a:pPr>
                <a:spcBef>
                  <a:spcPct val="0"/>
                </a:spcBef>
                <a:buClrTx/>
                <a:buFontTx/>
                <a:buNone/>
              </a:pPr>
              <a:t>53</a:t>
            </a:fld>
            <a:endParaRPr lang="sv-SE" altLang="sv-SE" smtClean="0">
              <a:latin typeface="Gill Sans" charset="0"/>
              <a:ea typeface="ヒラギノ角ゴ ProN W3" charset="0"/>
            </a:endParaRPr>
          </a:p>
        </p:txBody>
      </p:sp>
      <p:sp>
        <p:nvSpPr>
          <p:cNvPr id="11059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8"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1059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8EBE5D2-26FD-40AD-85D0-A2481ADF26DC}" type="slidenum">
              <a:rPr lang="sv-SE" altLang="sv-SE">
                <a:latin typeface="Gill Sans" charset="0"/>
              </a:rPr>
              <a:pPr algn="r" eaLnBrk="1" hangingPunct="1">
                <a:spcBef>
                  <a:spcPct val="0"/>
                </a:spcBef>
                <a:buClrTx/>
                <a:buFontTx/>
                <a:buNone/>
              </a:pPr>
              <a:t>53</a:t>
            </a:fld>
            <a:endParaRPr lang="sv-SE" altLang="sv-SE">
              <a:latin typeface="Gill Sans" charset="0"/>
            </a:endParaRPr>
          </a:p>
        </p:txBody>
      </p:sp>
      <p:sp>
        <p:nvSpPr>
          <p:cNvPr id="11060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1060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0743958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1264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1264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41C63FD-BBF2-4393-B018-3E013037299E}" type="slidenum">
              <a:rPr lang="sv-SE" altLang="sv-SE" smtClean="0">
                <a:latin typeface="Gill Sans" charset="0"/>
                <a:ea typeface="ヒラギノ角ゴ ProN W3" charset="0"/>
              </a:rPr>
              <a:pPr>
                <a:spcBef>
                  <a:spcPct val="0"/>
                </a:spcBef>
                <a:buClrTx/>
                <a:buFontTx/>
                <a:buNone/>
              </a:pPr>
              <a:t>54</a:t>
            </a:fld>
            <a:endParaRPr lang="sv-SE" altLang="sv-SE" smtClean="0">
              <a:latin typeface="Gill Sans" charset="0"/>
              <a:ea typeface="ヒラギノ角ゴ ProN W3" charset="0"/>
            </a:endParaRPr>
          </a:p>
        </p:txBody>
      </p:sp>
      <p:sp>
        <p:nvSpPr>
          <p:cNvPr id="11264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6"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11264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F29C7455-D7F6-4955-A747-D4F1C3F5541C}" type="slidenum">
              <a:rPr lang="sv-SE" altLang="sv-SE">
                <a:latin typeface="Gill Sans" charset="0"/>
              </a:rPr>
              <a:pPr algn="r" eaLnBrk="1" hangingPunct="1">
                <a:spcBef>
                  <a:spcPct val="0"/>
                </a:spcBef>
                <a:buClrTx/>
                <a:buFontTx/>
                <a:buNone/>
              </a:pPr>
              <a:t>54</a:t>
            </a:fld>
            <a:endParaRPr lang="sv-SE" altLang="sv-SE">
              <a:latin typeface="Gill Sans" charset="0"/>
            </a:endParaRPr>
          </a:p>
        </p:txBody>
      </p:sp>
      <p:sp>
        <p:nvSpPr>
          <p:cNvPr id="11264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1264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3900585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14691"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1469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9E93CBC-936A-49D6-BD9A-2B8EA6FF626C}" type="slidenum">
              <a:rPr lang="sv-SE" altLang="sv-SE" smtClean="0">
                <a:latin typeface="Gill Sans" charset="0"/>
                <a:ea typeface="ヒラギノ角ゴ ProN W3" charset="0"/>
              </a:rPr>
              <a:pPr>
                <a:spcBef>
                  <a:spcPct val="0"/>
                </a:spcBef>
                <a:buClrTx/>
                <a:buFontTx/>
                <a:buNone/>
              </a:pPr>
              <a:t>55</a:t>
            </a:fld>
            <a:endParaRPr lang="sv-SE" altLang="sv-SE" smtClean="0">
              <a:latin typeface="Gill Sans" charset="0"/>
              <a:ea typeface="ヒラギノ角ゴ ProN W3" charset="0"/>
            </a:endParaRPr>
          </a:p>
        </p:txBody>
      </p:sp>
      <p:sp>
        <p:nvSpPr>
          <p:cNvPr id="114693"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4"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114695"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E964EA4E-4234-4241-A340-84AFEF811677}" type="slidenum">
              <a:rPr lang="sv-SE" altLang="sv-SE">
                <a:latin typeface="Gill Sans" charset="0"/>
              </a:rPr>
              <a:pPr algn="r" eaLnBrk="1" hangingPunct="1">
                <a:spcBef>
                  <a:spcPct val="0"/>
                </a:spcBef>
                <a:buClrTx/>
                <a:buFontTx/>
                <a:buNone/>
              </a:pPr>
              <a:t>55</a:t>
            </a:fld>
            <a:endParaRPr lang="sv-SE" altLang="sv-SE">
              <a:latin typeface="Gill Sans" charset="0"/>
            </a:endParaRPr>
          </a:p>
        </p:txBody>
      </p:sp>
      <p:sp>
        <p:nvSpPr>
          <p:cNvPr id="114696"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14697"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0187115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1673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1674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7A8065E2-9CB7-4147-961B-C594A17BDF08}" type="slidenum">
              <a:rPr lang="sv-SE" altLang="sv-SE" smtClean="0">
                <a:latin typeface="Gill Sans" charset="0"/>
                <a:ea typeface="ヒラギノ角ゴ ProN W3" charset="0"/>
              </a:rPr>
              <a:pPr>
                <a:spcBef>
                  <a:spcPct val="0"/>
                </a:spcBef>
                <a:buClrTx/>
                <a:buFontTx/>
                <a:buNone/>
              </a:pPr>
              <a:t>56</a:t>
            </a:fld>
            <a:endParaRPr lang="sv-SE" altLang="sv-SE" smtClean="0">
              <a:latin typeface="Gill Sans" charset="0"/>
              <a:ea typeface="ヒラギノ角ゴ ProN W3" charset="0"/>
            </a:endParaRPr>
          </a:p>
        </p:txBody>
      </p:sp>
      <p:sp>
        <p:nvSpPr>
          <p:cNvPr id="11674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42"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b="1" smtClean="0">
              <a:latin typeface="Arial Black" panose="020B0A0402010202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b="1" smtClean="0">
              <a:latin typeface="Arial Black" panose="020B0A04020102020204" pitchFamily="34" charset="0"/>
              <a:ea typeface="Microsoft YaHei" panose="020B0503020204020204" pitchFamily="34" charset="-122"/>
            </a:endParaRPr>
          </a:p>
        </p:txBody>
      </p:sp>
      <p:sp>
        <p:nvSpPr>
          <p:cNvPr id="11674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30EBE71-ED79-4F60-87A1-C862BEDFB7D6}" type="slidenum">
              <a:rPr lang="sv-SE" altLang="sv-SE">
                <a:latin typeface="Gill Sans" charset="0"/>
              </a:rPr>
              <a:pPr algn="r" eaLnBrk="1" hangingPunct="1">
                <a:spcBef>
                  <a:spcPct val="0"/>
                </a:spcBef>
                <a:buClrTx/>
                <a:buFontTx/>
                <a:buNone/>
              </a:pPr>
              <a:t>56</a:t>
            </a:fld>
            <a:endParaRPr lang="sv-SE" altLang="sv-SE">
              <a:latin typeface="Gill Sans" charset="0"/>
            </a:endParaRPr>
          </a:p>
        </p:txBody>
      </p:sp>
      <p:sp>
        <p:nvSpPr>
          <p:cNvPr id="11674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1674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5739749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1878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1878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55D8098-A068-4DFD-9349-4860C130BC58}" type="slidenum">
              <a:rPr lang="sv-SE" altLang="sv-SE" smtClean="0">
                <a:latin typeface="Gill Sans" charset="0"/>
                <a:ea typeface="ヒラギノ角ゴ ProN W3" charset="0"/>
              </a:rPr>
              <a:pPr>
                <a:spcBef>
                  <a:spcPct val="0"/>
                </a:spcBef>
                <a:buClrTx/>
                <a:buFontTx/>
                <a:buNone/>
              </a:pPr>
              <a:t>57</a:t>
            </a:fld>
            <a:endParaRPr lang="sv-SE" altLang="sv-SE" smtClean="0">
              <a:latin typeface="Gill Sans" charset="0"/>
              <a:ea typeface="ヒラギノ角ゴ ProN W3" charset="0"/>
            </a:endParaRPr>
          </a:p>
        </p:txBody>
      </p:sp>
      <p:sp>
        <p:nvSpPr>
          <p:cNvPr id="11878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90"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b="1" smtClean="0">
              <a:latin typeface="Arial Black" panose="020B0A0402010202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b="1" smtClean="0">
              <a:latin typeface="Arial Black" panose="020B0A04020102020204" pitchFamily="34" charset="0"/>
              <a:ea typeface="Microsoft YaHei" panose="020B0503020204020204" pitchFamily="34" charset="-122"/>
            </a:endParaRPr>
          </a:p>
        </p:txBody>
      </p:sp>
      <p:sp>
        <p:nvSpPr>
          <p:cNvPr id="11879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EC91899-C049-4814-8130-E9A474CD52C9}" type="slidenum">
              <a:rPr lang="sv-SE" altLang="sv-SE">
                <a:latin typeface="Gill Sans" charset="0"/>
              </a:rPr>
              <a:pPr algn="r" eaLnBrk="1" hangingPunct="1">
                <a:spcBef>
                  <a:spcPct val="0"/>
                </a:spcBef>
                <a:buClrTx/>
                <a:buFontTx/>
                <a:buNone/>
              </a:pPr>
              <a:t>57</a:t>
            </a:fld>
            <a:endParaRPr lang="sv-SE" altLang="sv-SE">
              <a:latin typeface="Gill Sans" charset="0"/>
            </a:endParaRPr>
          </a:p>
        </p:txBody>
      </p:sp>
      <p:sp>
        <p:nvSpPr>
          <p:cNvPr id="11879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1879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6751000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2083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2083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FABCDD1-D7AF-43CC-A13B-A0301D10436D}" type="slidenum">
              <a:rPr lang="sv-SE" altLang="sv-SE" smtClean="0">
                <a:latin typeface="Gill Sans" charset="0"/>
                <a:ea typeface="ヒラギノ角ゴ ProN W3" charset="0"/>
              </a:rPr>
              <a:pPr>
                <a:spcBef>
                  <a:spcPct val="0"/>
                </a:spcBef>
                <a:buClrTx/>
                <a:buFontTx/>
                <a:buNone/>
              </a:pPr>
              <a:t>58</a:t>
            </a:fld>
            <a:endParaRPr lang="sv-SE" altLang="sv-SE" smtClean="0">
              <a:latin typeface="Gill Sans" charset="0"/>
              <a:ea typeface="ヒラギノ角ゴ ProN W3" charset="0"/>
            </a:endParaRPr>
          </a:p>
        </p:txBody>
      </p:sp>
      <p:sp>
        <p:nvSpPr>
          <p:cNvPr id="12083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8"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12083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298ECE1-BB16-4ACA-AC88-906B64A722C1}" type="slidenum">
              <a:rPr lang="sv-SE" altLang="sv-SE">
                <a:latin typeface="Gill Sans" charset="0"/>
              </a:rPr>
              <a:pPr algn="r" eaLnBrk="1" hangingPunct="1">
                <a:spcBef>
                  <a:spcPct val="0"/>
                </a:spcBef>
                <a:buClrTx/>
                <a:buFontTx/>
                <a:buNone/>
              </a:pPr>
              <a:t>58</a:t>
            </a:fld>
            <a:endParaRPr lang="sv-SE" altLang="sv-SE">
              <a:latin typeface="Gill Sans" charset="0"/>
            </a:endParaRPr>
          </a:p>
        </p:txBody>
      </p:sp>
      <p:sp>
        <p:nvSpPr>
          <p:cNvPr id="12084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2084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8498887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2288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2288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92F5F74-2C17-48CE-B9E7-BE37BFAB1EF6}" type="slidenum">
              <a:rPr lang="sv-SE" altLang="sv-SE" smtClean="0">
                <a:latin typeface="Gill Sans" charset="0"/>
                <a:ea typeface="ヒラギノ角ゴ ProN W3" charset="0"/>
              </a:rPr>
              <a:pPr>
                <a:spcBef>
                  <a:spcPct val="0"/>
                </a:spcBef>
                <a:buClrTx/>
                <a:buFontTx/>
                <a:buNone/>
              </a:pPr>
              <a:t>59</a:t>
            </a:fld>
            <a:endParaRPr lang="sv-SE" altLang="sv-SE" smtClean="0">
              <a:latin typeface="Gill Sans" charset="0"/>
              <a:ea typeface="ヒラギノ角ゴ ProN W3" charset="0"/>
            </a:endParaRPr>
          </a:p>
        </p:txBody>
      </p:sp>
      <p:sp>
        <p:nvSpPr>
          <p:cNvPr id="12288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6"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2288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AE2C2C9-6BAC-4E65-BBB6-1130D1F9C430}" type="slidenum">
              <a:rPr lang="sv-SE" altLang="sv-SE">
                <a:latin typeface="Gill Sans" charset="0"/>
              </a:rPr>
              <a:pPr algn="r" eaLnBrk="1" hangingPunct="1">
                <a:spcBef>
                  <a:spcPct val="0"/>
                </a:spcBef>
                <a:buClrTx/>
                <a:buFontTx/>
                <a:buNone/>
              </a:pPr>
              <a:t>59</a:t>
            </a:fld>
            <a:endParaRPr lang="sv-SE" altLang="sv-SE">
              <a:latin typeface="Gill Sans" charset="0"/>
            </a:endParaRPr>
          </a:p>
        </p:txBody>
      </p:sp>
      <p:sp>
        <p:nvSpPr>
          <p:cNvPr id="12288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2288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546339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433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434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7B837EE7-C04E-4B88-9ED6-B94FE9730CC2}" type="slidenum">
              <a:rPr lang="sv-SE" altLang="sv-SE" smtClean="0">
                <a:latin typeface="Gill Sans" charset="0"/>
                <a:ea typeface="ヒラギノ角ゴ ProN W3" charset="0"/>
              </a:rPr>
              <a:pPr>
                <a:spcBef>
                  <a:spcPct val="0"/>
                </a:spcBef>
                <a:buClrTx/>
                <a:buFontTx/>
                <a:buNone/>
              </a:pPr>
              <a:t>6</a:t>
            </a:fld>
            <a:endParaRPr lang="sv-SE" altLang="sv-SE" smtClean="0">
              <a:latin typeface="Gill Sans" charset="0"/>
              <a:ea typeface="ヒラギノ角ゴ ProN W3" charset="0"/>
            </a:endParaRPr>
          </a:p>
        </p:txBody>
      </p:sp>
      <p:sp>
        <p:nvSpPr>
          <p:cNvPr id="1434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2"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434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E39A3A8E-B69D-4229-96D5-174C006AF2C7}" type="slidenum">
              <a:rPr lang="sv-SE" altLang="sv-SE">
                <a:latin typeface="Gill Sans" charset="0"/>
              </a:rPr>
              <a:pPr algn="r" eaLnBrk="1" hangingPunct="1">
                <a:spcBef>
                  <a:spcPct val="0"/>
                </a:spcBef>
                <a:buClrTx/>
                <a:buFontTx/>
                <a:buNone/>
              </a:pPr>
              <a:t>6</a:t>
            </a:fld>
            <a:endParaRPr lang="sv-SE" altLang="sv-SE">
              <a:latin typeface="Gill Sans" charset="0"/>
            </a:endParaRPr>
          </a:p>
        </p:txBody>
      </p:sp>
      <p:sp>
        <p:nvSpPr>
          <p:cNvPr id="1434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434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8531456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24931"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2493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0F5D9FC-5098-41F0-8DA6-B991E50A6665}" type="slidenum">
              <a:rPr lang="sv-SE" altLang="sv-SE" smtClean="0">
                <a:latin typeface="Gill Sans" charset="0"/>
                <a:ea typeface="ヒラギノ角ゴ ProN W3" charset="0"/>
              </a:rPr>
              <a:pPr>
                <a:spcBef>
                  <a:spcPct val="0"/>
                </a:spcBef>
                <a:buClrTx/>
                <a:buFontTx/>
                <a:buNone/>
              </a:pPr>
              <a:t>60</a:t>
            </a:fld>
            <a:endParaRPr lang="sv-SE" altLang="sv-SE" smtClean="0">
              <a:latin typeface="Gill Sans" charset="0"/>
              <a:ea typeface="ヒラギノ角ゴ ProN W3" charset="0"/>
            </a:endParaRPr>
          </a:p>
        </p:txBody>
      </p:sp>
      <p:sp>
        <p:nvSpPr>
          <p:cNvPr id="124933"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4"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124935"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41FEB4C-2583-4ED1-B163-97D4297BE86C}" type="slidenum">
              <a:rPr lang="sv-SE" altLang="sv-SE">
                <a:latin typeface="Gill Sans" charset="0"/>
              </a:rPr>
              <a:pPr algn="r" eaLnBrk="1" hangingPunct="1">
                <a:spcBef>
                  <a:spcPct val="0"/>
                </a:spcBef>
                <a:buClrTx/>
                <a:buFontTx/>
                <a:buNone/>
              </a:pPr>
              <a:t>60</a:t>
            </a:fld>
            <a:endParaRPr lang="sv-SE" altLang="sv-SE">
              <a:latin typeface="Gill Sans" charset="0"/>
            </a:endParaRPr>
          </a:p>
        </p:txBody>
      </p:sp>
      <p:sp>
        <p:nvSpPr>
          <p:cNvPr id="124936"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24937"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9539176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2697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2698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9350431-8DA6-45F9-AE13-99491374E61A}" type="slidenum">
              <a:rPr lang="sv-SE" altLang="sv-SE" smtClean="0">
                <a:latin typeface="Gill Sans" charset="0"/>
                <a:ea typeface="ヒラギノ角ゴ ProN W3" charset="0"/>
              </a:rPr>
              <a:pPr>
                <a:spcBef>
                  <a:spcPct val="0"/>
                </a:spcBef>
                <a:buClrTx/>
                <a:buFontTx/>
                <a:buNone/>
              </a:pPr>
              <a:t>61</a:t>
            </a:fld>
            <a:endParaRPr lang="sv-SE" altLang="sv-SE" smtClean="0">
              <a:latin typeface="Gill Sans" charset="0"/>
              <a:ea typeface="ヒラギノ角ゴ ProN W3" charset="0"/>
            </a:endParaRPr>
          </a:p>
        </p:txBody>
      </p:sp>
      <p:sp>
        <p:nvSpPr>
          <p:cNvPr id="12698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82"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b="1" smtClean="0">
              <a:latin typeface="Arial Black" panose="020B0A0402010202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b="1" smtClean="0">
              <a:latin typeface="Arial Black" panose="020B0A0402010202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b="1" smtClean="0">
              <a:latin typeface="Arial Black" panose="020B0A0402010202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b="1" smtClean="0">
              <a:latin typeface="Arial Black" panose="020B0A04020102020204" pitchFamily="34" charset="0"/>
              <a:ea typeface="Microsoft YaHei" panose="020B0503020204020204" pitchFamily="34" charset="-122"/>
            </a:endParaRPr>
          </a:p>
        </p:txBody>
      </p:sp>
      <p:sp>
        <p:nvSpPr>
          <p:cNvPr id="12698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CEA0695-8537-4BB1-88B2-8E5EBBCC7582}" type="slidenum">
              <a:rPr lang="sv-SE" altLang="sv-SE">
                <a:latin typeface="Gill Sans" charset="0"/>
              </a:rPr>
              <a:pPr algn="r" eaLnBrk="1" hangingPunct="1">
                <a:spcBef>
                  <a:spcPct val="0"/>
                </a:spcBef>
                <a:buClrTx/>
                <a:buFontTx/>
                <a:buNone/>
              </a:pPr>
              <a:t>61</a:t>
            </a:fld>
            <a:endParaRPr lang="sv-SE" altLang="sv-SE">
              <a:latin typeface="Gill Sans" charset="0"/>
            </a:endParaRPr>
          </a:p>
        </p:txBody>
      </p:sp>
      <p:sp>
        <p:nvSpPr>
          <p:cNvPr id="12698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2698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5437256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2902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2902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646F4AC-D654-4B19-ACAF-B745EA61018F}" type="slidenum">
              <a:rPr lang="sv-SE" altLang="sv-SE" smtClean="0">
                <a:latin typeface="Gill Sans" charset="0"/>
                <a:ea typeface="ヒラギノ角ゴ ProN W3" charset="0"/>
              </a:rPr>
              <a:pPr>
                <a:spcBef>
                  <a:spcPct val="0"/>
                </a:spcBef>
                <a:buClrTx/>
                <a:buFontTx/>
                <a:buNone/>
              </a:pPr>
              <a:t>62</a:t>
            </a:fld>
            <a:endParaRPr lang="sv-SE" altLang="sv-SE" smtClean="0">
              <a:latin typeface="Gill Sans" charset="0"/>
              <a:ea typeface="ヒラギノ角ゴ ProN W3" charset="0"/>
            </a:endParaRPr>
          </a:p>
        </p:txBody>
      </p:sp>
      <p:sp>
        <p:nvSpPr>
          <p:cNvPr id="12902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30"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2903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10128F3C-38BF-4D44-A518-66F9015E57E4}" type="slidenum">
              <a:rPr lang="sv-SE" altLang="sv-SE">
                <a:latin typeface="Gill Sans" charset="0"/>
              </a:rPr>
              <a:pPr algn="r" eaLnBrk="1" hangingPunct="1">
                <a:spcBef>
                  <a:spcPct val="0"/>
                </a:spcBef>
                <a:buClrTx/>
                <a:buFontTx/>
                <a:buNone/>
              </a:pPr>
              <a:t>62</a:t>
            </a:fld>
            <a:endParaRPr lang="sv-SE" altLang="sv-SE">
              <a:latin typeface="Gill Sans" charset="0"/>
            </a:endParaRPr>
          </a:p>
        </p:txBody>
      </p:sp>
      <p:sp>
        <p:nvSpPr>
          <p:cNvPr id="12903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2903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118110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3107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3107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5CD09C3-AC9D-4370-A491-BE0122057EEB}" type="slidenum">
              <a:rPr lang="sv-SE" altLang="sv-SE" smtClean="0">
                <a:latin typeface="Gill Sans" charset="0"/>
                <a:ea typeface="ヒラギノ角ゴ ProN W3" charset="0"/>
              </a:rPr>
              <a:pPr>
                <a:spcBef>
                  <a:spcPct val="0"/>
                </a:spcBef>
                <a:buClrTx/>
                <a:buFontTx/>
                <a:buNone/>
              </a:pPr>
              <a:t>63</a:t>
            </a:fld>
            <a:endParaRPr lang="sv-SE" altLang="sv-SE" smtClean="0">
              <a:latin typeface="Gill Sans" charset="0"/>
              <a:ea typeface="ヒラギノ角ゴ ProN W3" charset="0"/>
            </a:endParaRPr>
          </a:p>
        </p:txBody>
      </p:sp>
      <p:sp>
        <p:nvSpPr>
          <p:cNvPr id="13107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8"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3107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19C9C806-DFB3-4845-ABCA-7D6A069B0085}" type="slidenum">
              <a:rPr lang="sv-SE" altLang="sv-SE">
                <a:latin typeface="Gill Sans" charset="0"/>
              </a:rPr>
              <a:pPr algn="r" eaLnBrk="1" hangingPunct="1">
                <a:spcBef>
                  <a:spcPct val="0"/>
                </a:spcBef>
                <a:buClrTx/>
                <a:buFontTx/>
                <a:buNone/>
              </a:pPr>
              <a:t>63</a:t>
            </a:fld>
            <a:endParaRPr lang="sv-SE" altLang="sv-SE">
              <a:latin typeface="Gill Sans" charset="0"/>
            </a:endParaRPr>
          </a:p>
        </p:txBody>
      </p:sp>
      <p:sp>
        <p:nvSpPr>
          <p:cNvPr id="13108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3108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6616584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2697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2698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9350431-8DA6-45F9-AE13-99491374E61A}" type="slidenum">
              <a:rPr lang="sv-SE" altLang="sv-SE" smtClean="0">
                <a:latin typeface="Gill Sans" charset="0"/>
                <a:ea typeface="ヒラギノ角ゴ ProN W3" charset="0"/>
              </a:rPr>
              <a:pPr>
                <a:spcBef>
                  <a:spcPct val="0"/>
                </a:spcBef>
                <a:buClrTx/>
                <a:buFontTx/>
                <a:buNone/>
              </a:pPr>
              <a:t>64</a:t>
            </a:fld>
            <a:endParaRPr lang="sv-SE" altLang="sv-SE" smtClean="0">
              <a:latin typeface="Gill Sans" charset="0"/>
              <a:ea typeface="ヒラギノ角ゴ ProN W3" charset="0"/>
            </a:endParaRPr>
          </a:p>
        </p:txBody>
      </p:sp>
      <p:sp>
        <p:nvSpPr>
          <p:cNvPr id="12698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82"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b="1" smtClean="0">
              <a:latin typeface="Arial Black" panose="020B0A0402010202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b="1" smtClean="0">
              <a:latin typeface="Arial Black" panose="020B0A0402010202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b="1" smtClean="0">
              <a:latin typeface="Arial Black" panose="020B0A0402010202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b="1" smtClean="0">
              <a:latin typeface="Arial Black" panose="020B0A04020102020204" pitchFamily="34" charset="0"/>
              <a:ea typeface="Microsoft YaHei" panose="020B0503020204020204" pitchFamily="34" charset="-122"/>
            </a:endParaRPr>
          </a:p>
        </p:txBody>
      </p:sp>
      <p:sp>
        <p:nvSpPr>
          <p:cNvPr id="12698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CEA0695-8537-4BB1-88B2-8E5EBBCC7582}" type="slidenum">
              <a:rPr lang="sv-SE" altLang="sv-SE">
                <a:latin typeface="Gill Sans" charset="0"/>
              </a:rPr>
              <a:pPr algn="r" eaLnBrk="1" hangingPunct="1">
                <a:spcBef>
                  <a:spcPct val="0"/>
                </a:spcBef>
                <a:buClrTx/>
                <a:buFontTx/>
                <a:buNone/>
              </a:pPr>
              <a:t>64</a:t>
            </a:fld>
            <a:endParaRPr lang="sv-SE" altLang="sv-SE">
              <a:latin typeface="Gill Sans" charset="0"/>
            </a:endParaRPr>
          </a:p>
        </p:txBody>
      </p:sp>
      <p:sp>
        <p:nvSpPr>
          <p:cNvPr id="12698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2698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6115499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3312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3312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91E4B1A-8869-47F9-8FD8-EB8FADF34158}" type="slidenum">
              <a:rPr lang="sv-SE" altLang="sv-SE" smtClean="0">
                <a:latin typeface="Gill Sans" charset="0"/>
                <a:ea typeface="ヒラギノ角ゴ ProN W3" charset="0"/>
              </a:rPr>
              <a:pPr>
                <a:spcBef>
                  <a:spcPct val="0"/>
                </a:spcBef>
                <a:buClrTx/>
                <a:buFontTx/>
                <a:buNone/>
              </a:pPr>
              <a:t>65</a:t>
            </a:fld>
            <a:endParaRPr lang="sv-SE" altLang="sv-SE" smtClean="0">
              <a:latin typeface="Gill Sans" charset="0"/>
              <a:ea typeface="ヒラギノ角ゴ ProN W3" charset="0"/>
            </a:endParaRPr>
          </a:p>
        </p:txBody>
      </p:sp>
      <p:sp>
        <p:nvSpPr>
          <p:cNvPr id="13312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6"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3312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4D996127-0DB8-442D-A302-D6BEE09F961C}" type="slidenum">
              <a:rPr lang="sv-SE" altLang="sv-SE">
                <a:latin typeface="Gill Sans" charset="0"/>
              </a:rPr>
              <a:pPr algn="r" eaLnBrk="1" hangingPunct="1">
                <a:spcBef>
                  <a:spcPct val="0"/>
                </a:spcBef>
                <a:buClrTx/>
                <a:buFontTx/>
                <a:buNone/>
              </a:pPr>
              <a:t>65</a:t>
            </a:fld>
            <a:endParaRPr lang="sv-SE" altLang="sv-SE">
              <a:latin typeface="Gill Sans" charset="0"/>
            </a:endParaRPr>
          </a:p>
        </p:txBody>
      </p:sp>
      <p:sp>
        <p:nvSpPr>
          <p:cNvPr id="13312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3312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8142948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35171"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3517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27AFF8C-C66A-4FCD-981F-69274D7BF5F6}" type="slidenum">
              <a:rPr lang="sv-SE" altLang="sv-SE" smtClean="0">
                <a:latin typeface="Gill Sans" charset="0"/>
                <a:ea typeface="ヒラギノ角ゴ ProN W3" charset="0"/>
              </a:rPr>
              <a:pPr>
                <a:spcBef>
                  <a:spcPct val="0"/>
                </a:spcBef>
                <a:buClrTx/>
                <a:buFontTx/>
                <a:buNone/>
              </a:pPr>
              <a:t>66</a:t>
            </a:fld>
            <a:endParaRPr lang="sv-SE" altLang="sv-SE" smtClean="0">
              <a:latin typeface="Gill Sans" charset="0"/>
              <a:ea typeface="ヒラギノ角ゴ ProN W3" charset="0"/>
            </a:endParaRPr>
          </a:p>
        </p:txBody>
      </p:sp>
      <p:sp>
        <p:nvSpPr>
          <p:cNvPr id="135173"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4"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135175"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1EAB846E-A4F3-42BC-8132-74F6CD3E0A8E}" type="slidenum">
              <a:rPr lang="sv-SE" altLang="sv-SE">
                <a:latin typeface="Gill Sans" charset="0"/>
              </a:rPr>
              <a:pPr algn="r" eaLnBrk="1" hangingPunct="1">
                <a:spcBef>
                  <a:spcPct val="0"/>
                </a:spcBef>
                <a:buClrTx/>
                <a:buFontTx/>
                <a:buNone/>
              </a:pPr>
              <a:t>66</a:t>
            </a:fld>
            <a:endParaRPr lang="sv-SE" altLang="sv-SE">
              <a:latin typeface="Gill Sans" charset="0"/>
            </a:endParaRPr>
          </a:p>
        </p:txBody>
      </p:sp>
      <p:sp>
        <p:nvSpPr>
          <p:cNvPr id="135176"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35177"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3534057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3721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3722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EF9EA41-BAFF-4708-B156-B1B8A5F6FE00}" type="slidenum">
              <a:rPr lang="sv-SE" altLang="sv-SE" smtClean="0">
                <a:latin typeface="Gill Sans" charset="0"/>
                <a:ea typeface="ヒラギノ角ゴ ProN W3" charset="0"/>
              </a:rPr>
              <a:pPr>
                <a:spcBef>
                  <a:spcPct val="0"/>
                </a:spcBef>
                <a:buClrTx/>
                <a:buFontTx/>
                <a:buNone/>
              </a:pPr>
              <a:t>67</a:t>
            </a:fld>
            <a:endParaRPr lang="sv-SE" altLang="sv-SE" smtClean="0">
              <a:latin typeface="Gill Sans" charset="0"/>
              <a:ea typeface="ヒラギノ角ゴ ProN W3" charset="0"/>
            </a:endParaRPr>
          </a:p>
        </p:txBody>
      </p:sp>
      <p:sp>
        <p:nvSpPr>
          <p:cNvPr id="13722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2"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13722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B7B716D-893A-4B2C-BB9C-2BB426BA2D44}" type="slidenum">
              <a:rPr lang="sv-SE" altLang="sv-SE">
                <a:latin typeface="Gill Sans" charset="0"/>
              </a:rPr>
              <a:pPr algn="r" eaLnBrk="1" hangingPunct="1">
                <a:spcBef>
                  <a:spcPct val="0"/>
                </a:spcBef>
                <a:buClrTx/>
                <a:buFontTx/>
                <a:buNone/>
              </a:pPr>
              <a:t>67</a:t>
            </a:fld>
            <a:endParaRPr lang="sv-SE" altLang="sv-SE">
              <a:latin typeface="Gill Sans" charset="0"/>
            </a:endParaRPr>
          </a:p>
        </p:txBody>
      </p:sp>
      <p:sp>
        <p:nvSpPr>
          <p:cNvPr id="13722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3722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6569859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3926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3926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7A0E9F7-2DE0-4FAB-B84B-F0E0E999D90E}" type="slidenum">
              <a:rPr lang="sv-SE" altLang="sv-SE" smtClean="0">
                <a:latin typeface="Gill Sans" charset="0"/>
                <a:ea typeface="ヒラギノ角ゴ ProN W3" charset="0"/>
              </a:rPr>
              <a:pPr>
                <a:spcBef>
                  <a:spcPct val="0"/>
                </a:spcBef>
                <a:buClrTx/>
                <a:buFontTx/>
                <a:buNone/>
              </a:pPr>
              <a:t>68</a:t>
            </a:fld>
            <a:endParaRPr lang="sv-SE" altLang="sv-SE" smtClean="0">
              <a:latin typeface="Gill Sans" charset="0"/>
              <a:ea typeface="ヒラギノ角ゴ ProN W3" charset="0"/>
            </a:endParaRPr>
          </a:p>
        </p:txBody>
      </p:sp>
      <p:sp>
        <p:nvSpPr>
          <p:cNvPr id="13926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70"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3927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003780E-4E83-4C0F-86C2-4FB71547DA54}" type="slidenum">
              <a:rPr lang="sv-SE" altLang="sv-SE">
                <a:latin typeface="Gill Sans" charset="0"/>
              </a:rPr>
              <a:pPr algn="r" eaLnBrk="1" hangingPunct="1">
                <a:spcBef>
                  <a:spcPct val="0"/>
                </a:spcBef>
                <a:buClrTx/>
                <a:buFontTx/>
                <a:buNone/>
              </a:pPr>
              <a:t>68</a:t>
            </a:fld>
            <a:endParaRPr lang="sv-SE" altLang="sv-SE">
              <a:latin typeface="Gill Sans" charset="0"/>
            </a:endParaRPr>
          </a:p>
        </p:txBody>
      </p:sp>
      <p:sp>
        <p:nvSpPr>
          <p:cNvPr id="13927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3927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5454278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4131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4131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57CB968-8B27-4450-B139-0294E6AA88C5}" type="slidenum">
              <a:rPr lang="sv-SE" altLang="sv-SE" smtClean="0">
                <a:latin typeface="Gill Sans" charset="0"/>
                <a:ea typeface="ヒラギノ角ゴ ProN W3" charset="0"/>
              </a:rPr>
              <a:pPr>
                <a:spcBef>
                  <a:spcPct val="0"/>
                </a:spcBef>
                <a:buClrTx/>
                <a:buFontTx/>
                <a:buNone/>
              </a:pPr>
              <a:t>69</a:t>
            </a:fld>
            <a:endParaRPr lang="sv-SE" altLang="sv-SE" smtClean="0">
              <a:latin typeface="Gill Sans" charset="0"/>
              <a:ea typeface="ヒラギノ角ゴ ProN W3" charset="0"/>
            </a:endParaRPr>
          </a:p>
        </p:txBody>
      </p:sp>
      <p:sp>
        <p:nvSpPr>
          <p:cNvPr id="14131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8"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4131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6FC54A7-D0E6-4C5D-A6CE-91A6C52A93D3}" type="slidenum">
              <a:rPr lang="sv-SE" altLang="sv-SE">
                <a:latin typeface="Gill Sans" charset="0"/>
              </a:rPr>
              <a:pPr algn="r" eaLnBrk="1" hangingPunct="1">
                <a:spcBef>
                  <a:spcPct val="0"/>
                </a:spcBef>
                <a:buClrTx/>
                <a:buFontTx/>
                <a:buNone/>
              </a:pPr>
              <a:t>69</a:t>
            </a:fld>
            <a:endParaRPr lang="sv-SE" altLang="sv-SE">
              <a:latin typeface="Gill Sans" charset="0"/>
            </a:endParaRPr>
          </a:p>
        </p:txBody>
      </p:sp>
      <p:sp>
        <p:nvSpPr>
          <p:cNvPr id="14132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4132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35964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638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638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5C30D22-DD8F-4A68-A568-5F1582491702}" type="slidenum">
              <a:rPr lang="sv-SE" altLang="sv-SE" smtClean="0">
                <a:latin typeface="Gill Sans" charset="0"/>
                <a:ea typeface="ヒラギノ角ゴ ProN W3" charset="0"/>
              </a:rPr>
              <a:pPr>
                <a:spcBef>
                  <a:spcPct val="0"/>
                </a:spcBef>
                <a:buClrTx/>
                <a:buFontTx/>
                <a:buNone/>
              </a:pPr>
              <a:t>7</a:t>
            </a:fld>
            <a:endParaRPr lang="sv-SE" altLang="sv-SE" smtClean="0">
              <a:latin typeface="Gill Sans" charset="0"/>
              <a:ea typeface="ヒラギノ角ゴ ProN W3" charset="0"/>
            </a:endParaRPr>
          </a:p>
        </p:txBody>
      </p:sp>
      <p:sp>
        <p:nvSpPr>
          <p:cNvPr id="1638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90"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639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F7440ED9-710F-4219-966C-4D3B3E13F6F3}" type="slidenum">
              <a:rPr lang="sv-SE" altLang="sv-SE">
                <a:latin typeface="Gill Sans" charset="0"/>
              </a:rPr>
              <a:pPr algn="r" eaLnBrk="1" hangingPunct="1">
                <a:spcBef>
                  <a:spcPct val="0"/>
                </a:spcBef>
                <a:buClrTx/>
                <a:buFontTx/>
                <a:buNone/>
              </a:pPr>
              <a:t>7</a:t>
            </a:fld>
            <a:endParaRPr lang="sv-SE" altLang="sv-SE">
              <a:latin typeface="Gill Sans" charset="0"/>
            </a:endParaRPr>
          </a:p>
        </p:txBody>
      </p:sp>
      <p:sp>
        <p:nvSpPr>
          <p:cNvPr id="1639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639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6749158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4336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4336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4F00230-9481-429B-989B-479D1D750416}" type="slidenum">
              <a:rPr lang="sv-SE" altLang="sv-SE" smtClean="0">
                <a:latin typeface="Gill Sans" charset="0"/>
                <a:ea typeface="ヒラギノ角ゴ ProN W3" charset="0"/>
              </a:rPr>
              <a:pPr>
                <a:spcBef>
                  <a:spcPct val="0"/>
                </a:spcBef>
                <a:buClrTx/>
                <a:buFontTx/>
                <a:buNone/>
              </a:pPr>
              <a:t>70</a:t>
            </a:fld>
            <a:endParaRPr lang="sv-SE" altLang="sv-SE" smtClean="0">
              <a:latin typeface="Gill Sans" charset="0"/>
              <a:ea typeface="ヒラギノ角ゴ ProN W3" charset="0"/>
            </a:endParaRPr>
          </a:p>
        </p:txBody>
      </p:sp>
      <p:sp>
        <p:nvSpPr>
          <p:cNvPr id="14336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6"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4336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562DADC-8CAF-4CB9-BA07-8A20B4BAD3C5}" type="slidenum">
              <a:rPr lang="sv-SE" altLang="sv-SE">
                <a:latin typeface="Gill Sans" charset="0"/>
              </a:rPr>
              <a:pPr algn="r" eaLnBrk="1" hangingPunct="1">
                <a:spcBef>
                  <a:spcPct val="0"/>
                </a:spcBef>
                <a:buClrTx/>
                <a:buFontTx/>
                <a:buNone/>
              </a:pPr>
              <a:t>70</a:t>
            </a:fld>
            <a:endParaRPr lang="sv-SE" altLang="sv-SE">
              <a:latin typeface="Gill Sans" charset="0"/>
            </a:endParaRPr>
          </a:p>
        </p:txBody>
      </p:sp>
      <p:sp>
        <p:nvSpPr>
          <p:cNvPr id="14336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4336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2812933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45411"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4541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5F041C7-31D3-458F-9E24-E7F97D22815A}" type="slidenum">
              <a:rPr lang="sv-SE" altLang="sv-SE" smtClean="0">
                <a:latin typeface="Gill Sans" charset="0"/>
                <a:ea typeface="ヒラギノ角ゴ ProN W3" charset="0"/>
              </a:rPr>
              <a:pPr>
                <a:spcBef>
                  <a:spcPct val="0"/>
                </a:spcBef>
                <a:buClrTx/>
                <a:buFontTx/>
                <a:buNone/>
              </a:pPr>
              <a:t>71</a:t>
            </a:fld>
            <a:endParaRPr lang="sv-SE" altLang="sv-SE" smtClean="0">
              <a:latin typeface="Gill Sans" charset="0"/>
              <a:ea typeface="ヒラギノ角ゴ ProN W3" charset="0"/>
            </a:endParaRPr>
          </a:p>
        </p:txBody>
      </p:sp>
      <p:sp>
        <p:nvSpPr>
          <p:cNvPr id="145413"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4"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45415"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416C36B4-56F3-4C83-A074-C1F17DEF8366}" type="slidenum">
              <a:rPr lang="sv-SE" altLang="sv-SE">
                <a:latin typeface="Gill Sans" charset="0"/>
              </a:rPr>
              <a:pPr algn="r" eaLnBrk="1" hangingPunct="1">
                <a:spcBef>
                  <a:spcPct val="0"/>
                </a:spcBef>
                <a:buClrTx/>
                <a:buFontTx/>
                <a:buNone/>
              </a:pPr>
              <a:t>71</a:t>
            </a:fld>
            <a:endParaRPr lang="sv-SE" altLang="sv-SE">
              <a:latin typeface="Gill Sans" charset="0"/>
            </a:endParaRPr>
          </a:p>
        </p:txBody>
      </p:sp>
      <p:sp>
        <p:nvSpPr>
          <p:cNvPr id="145416"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45417"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9996321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4745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4746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E685765-215B-43E3-AE93-A52CC982C005}" type="slidenum">
              <a:rPr lang="sv-SE" altLang="sv-SE" smtClean="0">
                <a:latin typeface="Gill Sans" charset="0"/>
                <a:ea typeface="ヒラギノ角ゴ ProN W3" charset="0"/>
              </a:rPr>
              <a:pPr>
                <a:spcBef>
                  <a:spcPct val="0"/>
                </a:spcBef>
                <a:buClrTx/>
                <a:buFontTx/>
                <a:buNone/>
              </a:pPr>
              <a:t>72</a:t>
            </a:fld>
            <a:endParaRPr lang="sv-SE" altLang="sv-SE" smtClean="0">
              <a:latin typeface="Gill Sans" charset="0"/>
              <a:ea typeface="ヒラギノ角ゴ ProN W3" charset="0"/>
            </a:endParaRPr>
          </a:p>
        </p:txBody>
      </p:sp>
      <p:sp>
        <p:nvSpPr>
          <p:cNvPr id="14746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62"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4746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1465213-4A0C-4E6B-A3A1-0B71BD022390}" type="slidenum">
              <a:rPr lang="sv-SE" altLang="sv-SE">
                <a:latin typeface="Gill Sans" charset="0"/>
              </a:rPr>
              <a:pPr algn="r" eaLnBrk="1" hangingPunct="1">
                <a:spcBef>
                  <a:spcPct val="0"/>
                </a:spcBef>
                <a:buClrTx/>
                <a:buFontTx/>
                <a:buNone/>
              </a:pPr>
              <a:t>72</a:t>
            </a:fld>
            <a:endParaRPr lang="sv-SE" altLang="sv-SE">
              <a:latin typeface="Gill Sans" charset="0"/>
            </a:endParaRPr>
          </a:p>
        </p:txBody>
      </p:sp>
      <p:sp>
        <p:nvSpPr>
          <p:cNvPr id="14746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4746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859229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4950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4950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588955C-D083-40C3-B1D2-157DE00FAE69}" type="slidenum">
              <a:rPr lang="sv-SE" altLang="sv-SE" smtClean="0">
                <a:latin typeface="Gill Sans" charset="0"/>
                <a:ea typeface="ヒラギノ角ゴ ProN W3" charset="0"/>
              </a:rPr>
              <a:pPr>
                <a:spcBef>
                  <a:spcPct val="0"/>
                </a:spcBef>
                <a:buClrTx/>
                <a:buFontTx/>
                <a:buNone/>
              </a:pPr>
              <a:t>73</a:t>
            </a:fld>
            <a:endParaRPr lang="sv-SE" altLang="sv-SE" smtClean="0">
              <a:latin typeface="Gill Sans" charset="0"/>
              <a:ea typeface="ヒラギノ角ゴ ProN W3" charset="0"/>
            </a:endParaRPr>
          </a:p>
        </p:txBody>
      </p:sp>
      <p:sp>
        <p:nvSpPr>
          <p:cNvPr id="14950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10"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4951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3630028-152E-4017-B22F-CBA467639193}" type="slidenum">
              <a:rPr lang="sv-SE" altLang="sv-SE">
                <a:latin typeface="Gill Sans" charset="0"/>
              </a:rPr>
              <a:pPr algn="r" eaLnBrk="1" hangingPunct="1">
                <a:spcBef>
                  <a:spcPct val="0"/>
                </a:spcBef>
                <a:buClrTx/>
                <a:buFontTx/>
                <a:buNone/>
              </a:pPr>
              <a:t>73</a:t>
            </a:fld>
            <a:endParaRPr lang="sv-SE" altLang="sv-SE">
              <a:latin typeface="Gill Sans" charset="0"/>
            </a:endParaRPr>
          </a:p>
        </p:txBody>
      </p:sp>
      <p:sp>
        <p:nvSpPr>
          <p:cNvPr id="14951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4951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9272977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5155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5155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99703FB4-6AF0-47D6-9192-5257A1EDB4BC}" type="slidenum">
              <a:rPr lang="sv-SE" altLang="sv-SE" smtClean="0">
                <a:latin typeface="Gill Sans" charset="0"/>
                <a:ea typeface="ヒラギノ角ゴ ProN W3" charset="0"/>
              </a:rPr>
              <a:pPr>
                <a:spcBef>
                  <a:spcPct val="0"/>
                </a:spcBef>
                <a:buClrTx/>
                <a:buFontTx/>
                <a:buNone/>
              </a:pPr>
              <a:t>74</a:t>
            </a:fld>
            <a:endParaRPr lang="sv-SE" altLang="sv-SE" smtClean="0">
              <a:latin typeface="Gill Sans" charset="0"/>
              <a:ea typeface="ヒラギノ角ゴ ProN W3" charset="0"/>
            </a:endParaRPr>
          </a:p>
        </p:txBody>
      </p:sp>
      <p:sp>
        <p:nvSpPr>
          <p:cNvPr id="15155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8"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5155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80AA6BB-E00C-4DE7-9614-429EF9229504}" type="slidenum">
              <a:rPr lang="sv-SE" altLang="sv-SE">
                <a:latin typeface="Gill Sans" charset="0"/>
              </a:rPr>
              <a:pPr algn="r" eaLnBrk="1" hangingPunct="1">
                <a:spcBef>
                  <a:spcPct val="0"/>
                </a:spcBef>
                <a:buClrTx/>
                <a:buFontTx/>
                <a:buNone/>
              </a:pPr>
              <a:t>74</a:t>
            </a:fld>
            <a:endParaRPr lang="sv-SE" altLang="sv-SE">
              <a:latin typeface="Gill Sans" charset="0"/>
            </a:endParaRPr>
          </a:p>
        </p:txBody>
      </p:sp>
      <p:sp>
        <p:nvSpPr>
          <p:cNvPr id="15156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5156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8281356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5360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5360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71274BC-E9F5-4EAE-B6DB-A4F4797B24B3}" type="slidenum">
              <a:rPr lang="sv-SE" altLang="sv-SE" smtClean="0">
                <a:latin typeface="Gill Sans" charset="0"/>
                <a:ea typeface="ヒラギノ角ゴ ProN W3" charset="0"/>
              </a:rPr>
              <a:pPr>
                <a:spcBef>
                  <a:spcPct val="0"/>
                </a:spcBef>
                <a:buClrTx/>
                <a:buFontTx/>
                <a:buNone/>
              </a:pPr>
              <a:t>75</a:t>
            </a:fld>
            <a:endParaRPr lang="sv-SE" altLang="sv-SE" smtClean="0">
              <a:latin typeface="Gill Sans" charset="0"/>
              <a:ea typeface="ヒラギノ角ゴ ProN W3" charset="0"/>
            </a:endParaRPr>
          </a:p>
        </p:txBody>
      </p:sp>
      <p:sp>
        <p:nvSpPr>
          <p:cNvPr id="15360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6"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5360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3413178-239C-40A4-B2A8-60D6808CB1BC}" type="slidenum">
              <a:rPr lang="sv-SE" altLang="sv-SE">
                <a:latin typeface="Gill Sans" charset="0"/>
              </a:rPr>
              <a:pPr algn="r" eaLnBrk="1" hangingPunct="1">
                <a:spcBef>
                  <a:spcPct val="0"/>
                </a:spcBef>
                <a:buClrTx/>
                <a:buFontTx/>
                <a:buNone/>
              </a:pPr>
              <a:t>75</a:t>
            </a:fld>
            <a:endParaRPr lang="sv-SE" altLang="sv-SE">
              <a:latin typeface="Gill Sans" charset="0"/>
            </a:endParaRPr>
          </a:p>
        </p:txBody>
      </p:sp>
      <p:sp>
        <p:nvSpPr>
          <p:cNvPr id="15360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5360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1418921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55651"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5565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4B7C7CD-A740-40C2-A812-96B0AC4C4CF3}" type="slidenum">
              <a:rPr lang="sv-SE" altLang="sv-SE" smtClean="0">
                <a:latin typeface="Gill Sans" charset="0"/>
                <a:ea typeface="ヒラギノ角ゴ ProN W3" charset="0"/>
              </a:rPr>
              <a:pPr>
                <a:spcBef>
                  <a:spcPct val="0"/>
                </a:spcBef>
                <a:buClrTx/>
                <a:buFontTx/>
                <a:buNone/>
              </a:pPr>
              <a:t>76</a:t>
            </a:fld>
            <a:endParaRPr lang="sv-SE" altLang="sv-SE" smtClean="0">
              <a:latin typeface="Gill Sans" charset="0"/>
              <a:ea typeface="ヒラギノ角ゴ ProN W3" charset="0"/>
            </a:endParaRPr>
          </a:p>
        </p:txBody>
      </p:sp>
      <p:sp>
        <p:nvSpPr>
          <p:cNvPr id="155653"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4"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dirty="0"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dirty="0" smtClean="0">
              <a:latin typeface="Calibri" panose="020F0502020204030204" pitchFamily="34" charset="0"/>
              <a:ea typeface="Microsoft YaHei" panose="020B0503020204020204" pitchFamily="34" charset="-122"/>
            </a:endParaRPr>
          </a:p>
        </p:txBody>
      </p:sp>
      <p:sp>
        <p:nvSpPr>
          <p:cNvPr id="155655"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49639A9-F293-46D4-ADA5-2540A4288083}" type="slidenum">
              <a:rPr lang="sv-SE" altLang="sv-SE">
                <a:latin typeface="Gill Sans" charset="0"/>
              </a:rPr>
              <a:pPr algn="r" eaLnBrk="1" hangingPunct="1">
                <a:spcBef>
                  <a:spcPct val="0"/>
                </a:spcBef>
                <a:buClrTx/>
                <a:buFontTx/>
                <a:buNone/>
              </a:pPr>
              <a:t>76</a:t>
            </a:fld>
            <a:endParaRPr lang="sv-SE" altLang="sv-SE">
              <a:latin typeface="Gill Sans" charset="0"/>
            </a:endParaRPr>
          </a:p>
        </p:txBody>
      </p:sp>
      <p:sp>
        <p:nvSpPr>
          <p:cNvPr id="155656"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55657"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1347960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5769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5770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FE14762-4E18-4C12-B7D8-A34152CCF95D}" type="slidenum">
              <a:rPr lang="sv-SE" altLang="sv-SE" smtClean="0">
                <a:latin typeface="Gill Sans" charset="0"/>
                <a:ea typeface="ヒラギノ角ゴ ProN W3" charset="0"/>
              </a:rPr>
              <a:pPr>
                <a:spcBef>
                  <a:spcPct val="0"/>
                </a:spcBef>
                <a:buClrTx/>
                <a:buFontTx/>
                <a:buNone/>
              </a:pPr>
              <a:t>77</a:t>
            </a:fld>
            <a:endParaRPr lang="sv-SE" altLang="sv-SE" smtClean="0">
              <a:latin typeface="Gill Sans" charset="0"/>
              <a:ea typeface="ヒラギノ角ゴ ProN W3" charset="0"/>
            </a:endParaRPr>
          </a:p>
        </p:txBody>
      </p:sp>
      <p:sp>
        <p:nvSpPr>
          <p:cNvPr id="15770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702"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5770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5121C02-5F90-4587-AB4F-A3EF6EE744ED}" type="slidenum">
              <a:rPr lang="sv-SE" altLang="sv-SE">
                <a:latin typeface="Gill Sans" charset="0"/>
              </a:rPr>
              <a:pPr algn="r" eaLnBrk="1" hangingPunct="1">
                <a:spcBef>
                  <a:spcPct val="0"/>
                </a:spcBef>
                <a:buClrTx/>
                <a:buFontTx/>
                <a:buNone/>
              </a:pPr>
              <a:t>77</a:t>
            </a:fld>
            <a:endParaRPr lang="sv-SE" altLang="sv-SE">
              <a:latin typeface="Gill Sans" charset="0"/>
            </a:endParaRPr>
          </a:p>
        </p:txBody>
      </p:sp>
      <p:sp>
        <p:nvSpPr>
          <p:cNvPr id="15770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5770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2186422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5974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5974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005023F-6C25-4303-9895-86B0115744C5}" type="slidenum">
              <a:rPr lang="sv-SE" altLang="sv-SE" smtClean="0">
                <a:latin typeface="Gill Sans" charset="0"/>
                <a:ea typeface="ヒラギノ角ゴ ProN W3" charset="0"/>
              </a:rPr>
              <a:pPr>
                <a:spcBef>
                  <a:spcPct val="0"/>
                </a:spcBef>
                <a:buClrTx/>
                <a:buFontTx/>
                <a:buNone/>
              </a:pPr>
              <a:t>78</a:t>
            </a:fld>
            <a:endParaRPr lang="sv-SE" altLang="sv-SE" smtClean="0">
              <a:latin typeface="Gill Sans" charset="0"/>
              <a:ea typeface="ヒラギノ角ゴ ProN W3" charset="0"/>
            </a:endParaRPr>
          </a:p>
        </p:txBody>
      </p:sp>
      <p:sp>
        <p:nvSpPr>
          <p:cNvPr id="15974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50"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5975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B2E9AFE-9129-4292-9409-EDD494164867}" type="slidenum">
              <a:rPr lang="sv-SE" altLang="sv-SE">
                <a:latin typeface="Gill Sans" charset="0"/>
              </a:rPr>
              <a:pPr algn="r" eaLnBrk="1" hangingPunct="1">
                <a:spcBef>
                  <a:spcPct val="0"/>
                </a:spcBef>
                <a:buClrTx/>
                <a:buFontTx/>
                <a:buNone/>
              </a:pPr>
              <a:t>78</a:t>
            </a:fld>
            <a:endParaRPr lang="sv-SE" altLang="sv-SE">
              <a:latin typeface="Gill Sans" charset="0"/>
            </a:endParaRPr>
          </a:p>
        </p:txBody>
      </p:sp>
      <p:sp>
        <p:nvSpPr>
          <p:cNvPr id="15975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5975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4582873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6179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6179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FFEA82B-5A4A-47BA-BD66-1AEA2F4BD42D}" type="slidenum">
              <a:rPr lang="sv-SE" altLang="sv-SE" smtClean="0">
                <a:latin typeface="Gill Sans" charset="0"/>
                <a:ea typeface="ヒラギノ角ゴ ProN W3" charset="0"/>
              </a:rPr>
              <a:pPr>
                <a:spcBef>
                  <a:spcPct val="0"/>
                </a:spcBef>
                <a:buClrTx/>
                <a:buFontTx/>
                <a:buNone/>
              </a:pPr>
              <a:t>79</a:t>
            </a:fld>
            <a:endParaRPr lang="sv-SE" altLang="sv-SE" smtClean="0">
              <a:latin typeface="Gill Sans" charset="0"/>
              <a:ea typeface="ヒラギノ角ゴ ProN W3" charset="0"/>
            </a:endParaRPr>
          </a:p>
        </p:txBody>
      </p:sp>
      <p:sp>
        <p:nvSpPr>
          <p:cNvPr id="16179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8"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6179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76AA1C4-31F7-41AD-8E0F-366136D0D346}" type="slidenum">
              <a:rPr lang="sv-SE" altLang="sv-SE">
                <a:latin typeface="Gill Sans" charset="0"/>
              </a:rPr>
              <a:pPr algn="r" eaLnBrk="1" hangingPunct="1">
                <a:spcBef>
                  <a:spcPct val="0"/>
                </a:spcBef>
                <a:buClrTx/>
                <a:buFontTx/>
                <a:buNone/>
              </a:pPr>
              <a:t>79</a:t>
            </a:fld>
            <a:endParaRPr lang="sv-SE" altLang="sv-SE">
              <a:latin typeface="Gill Sans" charset="0"/>
            </a:endParaRPr>
          </a:p>
        </p:txBody>
      </p:sp>
      <p:sp>
        <p:nvSpPr>
          <p:cNvPr id="16180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6180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4236540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843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843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CCD3573-9344-4C11-9335-AA59AB38CCA3}" type="slidenum">
              <a:rPr lang="sv-SE" altLang="sv-SE" smtClean="0">
                <a:latin typeface="Gill Sans" charset="0"/>
                <a:ea typeface="ヒラギノ角ゴ ProN W3" charset="0"/>
              </a:rPr>
              <a:pPr>
                <a:spcBef>
                  <a:spcPct val="0"/>
                </a:spcBef>
                <a:buClrTx/>
                <a:buFontTx/>
                <a:buNone/>
              </a:pPr>
              <a:t>8</a:t>
            </a:fld>
            <a:endParaRPr lang="sv-SE" altLang="sv-SE" smtClean="0">
              <a:latin typeface="Gill Sans" charset="0"/>
              <a:ea typeface="ヒラギノ角ゴ ProN W3" charset="0"/>
            </a:endParaRPr>
          </a:p>
        </p:txBody>
      </p:sp>
      <p:sp>
        <p:nvSpPr>
          <p:cNvPr id="1843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8"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1843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D2CCE6F-ED1F-4573-81B6-277DE52233C9}" type="slidenum">
              <a:rPr lang="sv-SE" altLang="sv-SE">
                <a:latin typeface="Gill Sans" charset="0"/>
              </a:rPr>
              <a:pPr algn="r" eaLnBrk="1" hangingPunct="1">
                <a:spcBef>
                  <a:spcPct val="0"/>
                </a:spcBef>
                <a:buClrTx/>
                <a:buFontTx/>
                <a:buNone/>
              </a:pPr>
              <a:t>8</a:t>
            </a:fld>
            <a:endParaRPr lang="sv-SE" altLang="sv-SE">
              <a:latin typeface="Gill Sans" charset="0"/>
            </a:endParaRPr>
          </a:p>
        </p:txBody>
      </p:sp>
      <p:sp>
        <p:nvSpPr>
          <p:cNvPr id="1844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844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7460492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6384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6384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7A898FA-1047-484A-9E49-1B65A0F6BA17}" type="slidenum">
              <a:rPr lang="sv-SE" altLang="sv-SE" smtClean="0">
                <a:latin typeface="Gill Sans" charset="0"/>
                <a:ea typeface="ヒラギノ角ゴ ProN W3" charset="0"/>
              </a:rPr>
              <a:pPr>
                <a:spcBef>
                  <a:spcPct val="0"/>
                </a:spcBef>
                <a:buClrTx/>
                <a:buFontTx/>
                <a:buNone/>
              </a:pPr>
              <a:t>80</a:t>
            </a:fld>
            <a:endParaRPr lang="sv-SE" altLang="sv-SE" smtClean="0">
              <a:latin typeface="Gill Sans" charset="0"/>
              <a:ea typeface="ヒラギノ角ゴ ProN W3" charset="0"/>
            </a:endParaRPr>
          </a:p>
        </p:txBody>
      </p:sp>
      <p:sp>
        <p:nvSpPr>
          <p:cNvPr id="16384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6"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6384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75552EA-9977-407B-919E-BEF41541C45D}" type="slidenum">
              <a:rPr lang="sv-SE" altLang="sv-SE">
                <a:latin typeface="Gill Sans" charset="0"/>
              </a:rPr>
              <a:pPr algn="r" eaLnBrk="1" hangingPunct="1">
                <a:spcBef>
                  <a:spcPct val="0"/>
                </a:spcBef>
                <a:buClrTx/>
                <a:buFontTx/>
                <a:buNone/>
              </a:pPr>
              <a:t>80</a:t>
            </a:fld>
            <a:endParaRPr lang="sv-SE" altLang="sv-SE">
              <a:latin typeface="Gill Sans" charset="0"/>
            </a:endParaRPr>
          </a:p>
        </p:txBody>
      </p:sp>
      <p:sp>
        <p:nvSpPr>
          <p:cNvPr id="16384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6384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1588673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65891"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6589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4B5378E-76C1-483F-9FFC-56F5E430CADE}" type="slidenum">
              <a:rPr lang="sv-SE" altLang="sv-SE" smtClean="0">
                <a:latin typeface="Gill Sans" charset="0"/>
                <a:ea typeface="ヒラギノ角ゴ ProN W3" charset="0"/>
              </a:rPr>
              <a:pPr>
                <a:spcBef>
                  <a:spcPct val="0"/>
                </a:spcBef>
                <a:buClrTx/>
                <a:buFontTx/>
                <a:buNone/>
              </a:pPr>
              <a:t>81</a:t>
            </a:fld>
            <a:endParaRPr lang="sv-SE" altLang="sv-SE" smtClean="0">
              <a:latin typeface="Gill Sans" charset="0"/>
              <a:ea typeface="ヒラギノ角ゴ ProN W3" charset="0"/>
            </a:endParaRPr>
          </a:p>
        </p:txBody>
      </p:sp>
      <p:sp>
        <p:nvSpPr>
          <p:cNvPr id="165893"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4"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65895"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6A08F76-BA12-4C4A-B108-49CA416FCAA5}" type="slidenum">
              <a:rPr lang="sv-SE" altLang="sv-SE">
                <a:latin typeface="Gill Sans" charset="0"/>
              </a:rPr>
              <a:pPr algn="r" eaLnBrk="1" hangingPunct="1">
                <a:spcBef>
                  <a:spcPct val="0"/>
                </a:spcBef>
                <a:buClrTx/>
                <a:buFontTx/>
                <a:buNone/>
              </a:pPr>
              <a:t>81</a:t>
            </a:fld>
            <a:endParaRPr lang="sv-SE" altLang="sv-SE">
              <a:latin typeface="Gill Sans" charset="0"/>
            </a:endParaRPr>
          </a:p>
        </p:txBody>
      </p:sp>
      <p:sp>
        <p:nvSpPr>
          <p:cNvPr id="165896"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65897"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5298535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6793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6794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D8C9071-837F-47D6-9AF1-B957CF422BBF}" type="slidenum">
              <a:rPr lang="sv-SE" altLang="sv-SE" smtClean="0">
                <a:latin typeface="Gill Sans" charset="0"/>
                <a:ea typeface="ヒラギノ角ゴ ProN W3" charset="0"/>
              </a:rPr>
              <a:pPr>
                <a:spcBef>
                  <a:spcPct val="0"/>
                </a:spcBef>
                <a:buClrTx/>
                <a:buFontTx/>
                <a:buNone/>
              </a:pPr>
              <a:t>82</a:t>
            </a:fld>
            <a:endParaRPr lang="sv-SE" altLang="sv-SE" smtClean="0">
              <a:latin typeface="Gill Sans" charset="0"/>
              <a:ea typeface="ヒラギノ角ゴ ProN W3" charset="0"/>
            </a:endParaRPr>
          </a:p>
        </p:txBody>
      </p:sp>
      <p:sp>
        <p:nvSpPr>
          <p:cNvPr id="16794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42"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16794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B498427-EC71-44E1-A80D-77A294D3D646}" type="slidenum">
              <a:rPr lang="sv-SE" altLang="sv-SE">
                <a:latin typeface="Gill Sans" charset="0"/>
              </a:rPr>
              <a:pPr algn="r" eaLnBrk="1" hangingPunct="1">
                <a:spcBef>
                  <a:spcPct val="0"/>
                </a:spcBef>
                <a:buClrTx/>
                <a:buFontTx/>
                <a:buNone/>
              </a:pPr>
              <a:t>82</a:t>
            </a:fld>
            <a:endParaRPr lang="sv-SE" altLang="sv-SE">
              <a:latin typeface="Gill Sans" charset="0"/>
            </a:endParaRPr>
          </a:p>
        </p:txBody>
      </p:sp>
      <p:sp>
        <p:nvSpPr>
          <p:cNvPr id="16794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6794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1131807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6998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6998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A72FE71-79D1-4146-9701-39FFDBA59463}" type="slidenum">
              <a:rPr lang="sv-SE" altLang="sv-SE" smtClean="0">
                <a:latin typeface="Gill Sans" charset="0"/>
                <a:ea typeface="ヒラギノ角ゴ ProN W3" charset="0"/>
              </a:rPr>
              <a:pPr>
                <a:spcBef>
                  <a:spcPct val="0"/>
                </a:spcBef>
                <a:buClrTx/>
                <a:buFontTx/>
                <a:buNone/>
              </a:pPr>
              <a:t>83</a:t>
            </a:fld>
            <a:endParaRPr lang="sv-SE" altLang="sv-SE" smtClean="0">
              <a:latin typeface="Gill Sans" charset="0"/>
              <a:ea typeface="ヒラギノ角ゴ ProN W3" charset="0"/>
            </a:endParaRPr>
          </a:p>
        </p:txBody>
      </p:sp>
      <p:sp>
        <p:nvSpPr>
          <p:cNvPr id="16998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90"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16999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1CF0670-2DA6-4219-A0E4-0E1225801A28}" type="slidenum">
              <a:rPr lang="sv-SE" altLang="sv-SE">
                <a:latin typeface="Gill Sans" charset="0"/>
              </a:rPr>
              <a:pPr algn="r" eaLnBrk="1" hangingPunct="1">
                <a:spcBef>
                  <a:spcPct val="0"/>
                </a:spcBef>
                <a:buClrTx/>
                <a:buFontTx/>
                <a:buNone/>
              </a:pPr>
              <a:t>83</a:t>
            </a:fld>
            <a:endParaRPr lang="sv-SE" altLang="sv-SE">
              <a:latin typeface="Gill Sans" charset="0"/>
            </a:endParaRPr>
          </a:p>
        </p:txBody>
      </p:sp>
      <p:sp>
        <p:nvSpPr>
          <p:cNvPr id="16999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6999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4845606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7203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7203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E8D592C-0B3D-475B-A80D-E5A21950F5F0}" type="slidenum">
              <a:rPr lang="sv-SE" altLang="sv-SE" smtClean="0">
                <a:latin typeface="Gill Sans" charset="0"/>
                <a:ea typeface="ヒラギノ角ゴ ProN W3" charset="0"/>
              </a:rPr>
              <a:pPr>
                <a:spcBef>
                  <a:spcPct val="0"/>
                </a:spcBef>
                <a:buClrTx/>
                <a:buFontTx/>
                <a:buNone/>
              </a:pPr>
              <a:t>84</a:t>
            </a:fld>
            <a:endParaRPr lang="sv-SE" altLang="sv-SE" smtClean="0">
              <a:latin typeface="Gill Sans" charset="0"/>
              <a:ea typeface="ヒラギノ角ゴ ProN W3" charset="0"/>
            </a:endParaRPr>
          </a:p>
        </p:txBody>
      </p:sp>
      <p:sp>
        <p:nvSpPr>
          <p:cNvPr id="17203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8"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7203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A8872FB-2F7D-465B-B1DE-D942A050C869}" type="slidenum">
              <a:rPr lang="sv-SE" altLang="sv-SE">
                <a:latin typeface="Gill Sans" charset="0"/>
              </a:rPr>
              <a:pPr algn="r" eaLnBrk="1" hangingPunct="1">
                <a:spcBef>
                  <a:spcPct val="0"/>
                </a:spcBef>
                <a:buClrTx/>
                <a:buFontTx/>
                <a:buNone/>
              </a:pPr>
              <a:t>84</a:t>
            </a:fld>
            <a:endParaRPr lang="sv-SE" altLang="sv-SE">
              <a:latin typeface="Gill Sans" charset="0"/>
            </a:endParaRPr>
          </a:p>
        </p:txBody>
      </p:sp>
      <p:sp>
        <p:nvSpPr>
          <p:cNvPr id="17204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7204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5968890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7408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7408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7176569-972A-4CFA-801E-7AF7A752E78D}" type="slidenum">
              <a:rPr lang="sv-SE" altLang="sv-SE" smtClean="0">
                <a:latin typeface="Gill Sans" charset="0"/>
                <a:ea typeface="ヒラギノ角ゴ ProN W3" charset="0"/>
              </a:rPr>
              <a:pPr>
                <a:spcBef>
                  <a:spcPct val="0"/>
                </a:spcBef>
                <a:buClrTx/>
                <a:buFontTx/>
                <a:buNone/>
              </a:pPr>
              <a:t>85</a:t>
            </a:fld>
            <a:endParaRPr lang="sv-SE" altLang="sv-SE" smtClean="0">
              <a:latin typeface="Gill Sans" charset="0"/>
              <a:ea typeface="ヒラギノ角ゴ ProN W3" charset="0"/>
            </a:endParaRPr>
          </a:p>
        </p:txBody>
      </p:sp>
      <p:sp>
        <p:nvSpPr>
          <p:cNvPr id="17408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6"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7408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125342E-05EE-4A55-869C-FD91CB2099FF}" type="slidenum">
              <a:rPr lang="sv-SE" altLang="sv-SE">
                <a:latin typeface="Gill Sans" charset="0"/>
              </a:rPr>
              <a:pPr algn="r" eaLnBrk="1" hangingPunct="1">
                <a:spcBef>
                  <a:spcPct val="0"/>
                </a:spcBef>
                <a:buClrTx/>
                <a:buFontTx/>
                <a:buNone/>
              </a:pPr>
              <a:t>85</a:t>
            </a:fld>
            <a:endParaRPr lang="sv-SE" altLang="sv-SE">
              <a:latin typeface="Gill Sans" charset="0"/>
            </a:endParaRPr>
          </a:p>
        </p:txBody>
      </p:sp>
      <p:sp>
        <p:nvSpPr>
          <p:cNvPr id="17408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7408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6520819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76131"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7613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D730166-398A-407B-BAE2-F5775B4C3A6B}" type="slidenum">
              <a:rPr lang="sv-SE" altLang="sv-SE" smtClean="0">
                <a:latin typeface="Gill Sans" charset="0"/>
                <a:ea typeface="ヒラギノ角ゴ ProN W3" charset="0"/>
              </a:rPr>
              <a:pPr>
                <a:spcBef>
                  <a:spcPct val="0"/>
                </a:spcBef>
                <a:buClrTx/>
                <a:buFontTx/>
                <a:buNone/>
              </a:pPr>
              <a:t>86</a:t>
            </a:fld>
            <a:endParaRPr lang="sv-SE" altLang="sv-SE" smtClean="0">
              <a:latin typeface="Gill Sans" charset="0"/>
              <a:ea typeface="ヒラギノ角ゴ ProN W3" charset="0"/>
            </a:endParaRPr>
          </a:p>
        </p:txBody>
      </p:sp>
      <p:sp>
        <p:nvSpPr>
          <p:cNvPr id="176133"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4"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176135"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75CA3A0-DBA7-4A9E-8E59-622F1D853FE0}" type="slidenum">
              <a:rPr lang="sv-SE" altLang="sv-SE">
                <a:latin typeface="Gill Sans" charset="0"/>
              </a:rPr>
              <a:pPr algn="r" eaLnBrk="1" hangingPunct="1">
                <a:spcBef>
                  <a:spcPct val="0"/>
                </a:spcBef>
                <a:buClrTx/>
                <a:buFontTx/>
                <a:buNone/>
              </a:pPr>
              <a:t>86</a:t>
            </a:fld>
            <a:endParaRPr lang="sv-SE" altLang="sv-SE">
              <a:latin typeface="Gill Sans" charset="0"/>
            </a:endParaRPr>
          </a:p>
        </p:txBody>
      </p:sp>
      <p:sp>
        <p:nvSpPr>
          <p:cNvPr id="176136"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76137"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8213429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78179"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7818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C7A8E46-6C98-430B-863A-3BC2B712BB7B}" type="slidenum">
              <a:rPr lang="sv-SE" altLang="sv-SE" smtClean="0">
                <a:latin typeface="Gill Sans" charset="0"/>
                <a:ea typeface="ヒラギノ角ゴ ProN W3" charset="0"/>
              </a:rPr>
              <a:pPr>
                <a:spcBef>
                  <a:spcPct val="0"/>
                </a:spcBef>
                <a:buClrTx/>
                <a:buFontTx/>
                <a:buNone/>
              </a:pPr>
              <a:t>87</a:t>
            </a:fld>
            <a:endParaRPr lang="sv-SE" altLang="sv-SE" smtClean="0">
              <a:latin typeface="Gill Sans" charset="0"/>
              <a:ea typeface="ヒラギノ角ゴ ProN W3" charset="0"/>
            </a:endParaRPr>
          </a:p>
        </p:txBody>
      </p:sp>
      <p:sp>
        <p:nvSpPr>
          <p:cNvPr id="178181"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82" name="Rectangle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smtClean="0"/>
          </a:p>
        </p:txBody>
      </p:sp>
      <p:sp>
        <p:nvSpPr>
          <p:cNvPr id="178183"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FE10C77C-81D8-4D24-85E4-07A3921780FC}" type="slidenum">
              <a:rPr lang="sv-SE" altLang="sv-SE">
                <a:latin typeface="Gill Sans" charset="0"/>
              </a:rPr>
              <a:pPr algn="r" eaLnBrk="1" hangingPunct="1">
                <a:spcBef>
                  <a:spcPct val="0"/>
                </a:spcBef>
                <a:buClrTx/>
                <a:buFontTx/>
                <a:buNone/>
              </a:pPr>
              <a:t>87</a:t>
            </a:fld>
            <a:endParaRPr lang="sv-SE" altLang="sv-SE">
              <a:latin typeface="Gill Sans" charset="0"/>
            </a:endParaRPr>
          </a:p>
        </p:txBody>
      </p:sp>
      <p:sp>
        <p:nvSpPr>
          <p:cNvPr id="178184"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78185"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36036270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80227"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8022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AD08A3B-1D2A-4BAA-863D-AFD7BE1E43D7}" type="slidenum">
              <a:rPr lang="sv-SE" altLang="sv-SE" smtClean="0">
                <a:latin typeface="Gill Sans" charset="0"/>
                <a:ea typeface="ヒラギノ角ゴ ProN W3" charset="0"/>
              </a:rPr>
              <a:pPr>
                <a:spcBef>
                  <a:spcPct val="0"/>
                </a:spcBef>
                <a:buClrTx/>
                <a:buFontTx/>
                <a:buNone/>
              </a:pPr>
              <a:t>88</a:t>
            </a:fld>
            <a:endParaRPr lang="sv-SE" altLang="sv-SE" smtClean="0">
              <a:latin typeface="Gill Sans" charset="0"/>
              <a:ea typeface="ヒラギノ角ゴ ProN W3" charset="0"/>
            </a:endParaRPr>
          </a:p>
        </p:txBody>
      </p:sp>
      <p:sp>
        <p:nvSpPr>
          <p:cNvPr id="180229"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30"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80231"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4A3ADAA5-4DBA-4268-B9B1-75B63D163C41}" type="slidenum">
              <a:rPr lang="sv-SE" altLang="sv-SE">
                <a:latin typeface="Gill Sans" charset="0"/>
              </a:rPr>
              <a:pPr algn="r" eaLnBrk="1" hangingPunct="1">
                <a:spcBef>
                  <a:spcPct val="0"/>
                </a:spcBef>
                <a:buClrTx/>
                <a:buFontTx/>
                <a:buNone/>
              </a:pPr>
              <a:t>88</a:t>
            </a:fld>
            <a:endParaRPr lang="sv-SE" altLang="sv-SE">
              <a:latin typeface="Gill Sans" charset="0"/>
            </a:endParaRPr>
          </a:p>
        </p:txBody>
      </p:sp>
      <p:sp>
        <p:nvSpPr>
          <p:cNvPr id="180232"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80233"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083813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82275"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8227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3889CC7-352D-432F-9D9B-EE6CE3D5A0FC}" type="slidenum">
              <a:rPr lang="sv-SE" altLang="sv-SE" smtClean="0">
                <a:latin typeface="Gill Sans" charset="0"/>
                <a:ea typeface="ヒラギノ角ゴ ProN W3" charset="0"/>
              </a:rPr>
              <a:pPr>
                <a:spcBef>
                  <a:spcPct val="0"/>
                </a:spcBef>
                <a:buClrTx/>
                <a:buFontTx/>
                <a:buNone/>
              </a:pPr>
              <a:t>89</a:t>
            </a:fld>
            <a:endParaRPr lang="sv-SE" altLang="sv-SE" smtClean="0">
              <a:latin typeface="Gill Sans" charset="0"/>
              <a:ea typeface="ヒラギノ角ゴ ProN W3" charset="0"/>
            </a:endParaRPr>
          </a:p>
        </p:txBody>
      </p:sp>
      <p:sp>
        <p:nvSpPr>
          <p:cNvPr id="182277"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8"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82279"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A803CEF-6858-4E56-B687-1F63D863E650}" type="slidenum">
              <a:rPr lang="sv-SE" altLang="sv-SE">
                <a:latin typeface="Gill Sans" charset="0"/>
              </a:rPr>
              <a:pPr algn="r" eaLnBrk="1" hangingPunct="1">
                <a:spcBef>
                  <a:spcPct val="0"/>
                </a:spcBef>
                <a:buClrTx/>
                <a:buFontTx/>
                <a:buNone/>
              </a:pPr>
              <a:t>89</a:t>
            </a:fld>
            <a:endParaRPr lang="sv-SE" altLang="sv-SE">
              <a:latin typeface="Gill Sans" charset="0"/>
            </a:endParaRPr>
          </a:p>
        </p:txBody>
      </p:sp>
      <p:sp>
        <p:nvSpPr>
          <p:cNvPr id="182280"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82281"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240377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2048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2048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8F54724-51A9-4199-ABAA-8A891AA7ED0C}" type="slidenum">
              <a:rPr lang="sv-SE" altLang="sv-SE" smtClean="0">
                <a:latin typeface="Gill Sans" charset="0"/>
                <a:ea typeface="ヒラギノ角ゴ ProN W3" charset="0"/>
              </a:rPr>
              <a:pPr>
                <a:spcBef>
                  <a:spcPct val="0"/>
                </a:spcBef>
                <a:buClrTx/>
                <a:buFontTx/>
                <a:buNone/>
              </a:pPr>
              <a:t>9</a:t>
            </a:fld>
            <a:endParaRPr lang="sv-SE" altLang="sv-SE" smtClean="0">
              <a:latin typeface="Gill Sans" charset="0"/>
              <a:ea typeface="ヒラギノ角ゴ ProN W3" charset="0"/>
            </a:endParaRPr>
          </a:p>
        </p:txBody>
      </p:sp>
      <p:sp>
        <p:nvSpPr>
          <p:cNvPr id="2048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6"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sv-SE" altLang="sv-SE" b="1" u="none" dirty="0" smtClean="0"/>
              <a:t>Emma Nordqvist </a:t>
            </a:r>
            <a:r>
              <a:rPr lang="sv-SE" altLang="sv-SE" dirty="0" smtClean="0"/>
              <a:t>har alltid haft hjärtat till vänster.</a:t>
            </a:r>
            <a:r>
              <a:rPr lang="sv-SE" altLang="sv-SE" b="1" dirty="0" smtClean="0"/>
              <a:t> </a:t>
            </a:r>
            <a:r>
              <a:rPr lang="sv-SE" altLang="sv-SE" dirty="0" smtClean="0"/>
              <a:t>Hon jobbar sedan länge som servitris på Norrskär och </a:t>
            </a:r>
            <a:r>
              <a:rPr lang="sv-SE" altLang="sv-SE" dirty="0" err="1" smtClean="0"/>
              <a:t>Storskär</a:t>
            </a:r>
            <a:r>
              <a:rPr lang="sv-SE" altLang="sv-SE" dirty="0" smtClean="0"/>
              <a:t> ångbåtar. Hon gick med i Röda Lanternan, en socialistisk sjömansförening som står nära Vänsterpartiet 2013 när det var osäkra tider med upphandlingar av sjötrafiken. Nu utbildar hon sig till lärare och hon är orolig för skolan.</a:t>
            </a:r>
          </a:p>
          <a:p>
            <a:r>
              <a:rPr lang="sv-SE" altLang="sv-SE" dirty="0" smtClean="0"/>
              <a:t>– Med det fria skolvalet har skolan blivit mer segregerad och klasskillnaderna har ökat. Det känns som vi har gått tillbaka i tiden, säger Emma.</a:t>
            </a:r>
          </a:p>
          <a:p>
            <a:pPr>
              <a:spcBef>
                <a:spcPts val="450"/>
              </a:spcBef>
              <a:buClrTx/>
              <a:buFontTx/>
              <a:buNone/>
            </a:pPr>
            <a:endParaRPr lang="sv-SE" altLang="sv-SE" dirty="0" smtClean="0">
              <a:latin typeface="Calibri" panose="020F0502020204030204" pitchFamily="34" charset="0"/>
              <a:ea typeface="Microsoft YaHei" panose="020B0503020204020204" pitchFamily="34" charset="-122"/>
            </a:endParaRPr>
          </a:p>
          <a:p>
            <a:pPr>
              <a:spcBef>
                <a:spcPts val="450"/>
              </a:spcBef>
              <a:buClrTx/>
              <a:buFontTx/>
              <a:buNone/>
            </a:pPr>
            <a:r>
              <a:rPr lang="sv-SE" altLang="sv-SE" dirty="0" smtClean="0">
                <a:latin typeface="Calibri" panose="020F0502020204030204" pitchFamily="34" charset="0"/>
                <a:ea typeface="Microsoft YaHei" panose="020B0503020204020204" pitchFamily="34" charset="-122"/>
              </a:rPr>
              <a:t>http://www.vansterpartiet.se/via-angbat-till-vansterpartiet</a:t>
            </a:r>
          </a:p>
        </p:txBody>
      </p:sp>
      <p:sp>
        <p:nvSpPr>
          <p:cNvPr id="2048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78BF79E-6CAB-481E-95F7-1DA64293B844}" type="slidenum">
              <a:rPr lang="sv-SE" altLang="sv-SE">
                <a:latin typeface="Gill Sans" charset="0"/>
              </a:rPr>
              <a:pPr algn="r" eaLnBrk="1" hangingPunct="1">
                <a:spcBef>
                  <a:spcPct val="0"/>
                </a:spcBef>
                <a:buClrTx/>
                <a:buFontTx/>
                <a:buNone/>
              </a:pPr>
              <a:t>9</a:t>
            </a:fld>
            <a:endParaRPr lang="sv-SE" altLang="sv-SE">
              <a:latin typeface="Gill Sans" charset="0"/>
            </a:endParaRPr>
          </a:p>
        </p:txBody>
      </p:sp>
      <p:sp>
        <p:nvSpPr>
          <p:cNvPr id="2048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2048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7426443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hdr"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Partiföreningsskolan Kursträff 1</a:t>
            </a:r>
          </a:p>
        </p:txBody>
      </p:sp>
      <p:sp>
        <p:nvSpPr>
          <p:cNvPr id="184323"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r>
              <a:rPr lang="sv-SE" altLang="sv-SE" smtClean="0">
                <a:latin typeface="Gill Sans" charset="0"/>
                <a:ea typeface="ヒラギノ角ゴ ProN W3" charset="0"/>
              </a:rPr>
              <a:t>17-01-13</a:t>
            </a:r>
          </a:p>
        </p:txBody>
      </p:sp>
      <p:sp>
        <p:nvSpPr>
          <p:cNvPr id="18432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9A7187A-E67C-4334-81F2-2ECF9C308C02}" type="slidenum">
              <a:rPr lang="sv-SE" altLang="sv-SE" smtClean="0">
                <a:latin typeface="Gill Sans" charset="0"/>
                <a:ea typeface="ヒラギノ角ゴ ProN W3" charset="0"/>
              </a:rPr>
              <a:pPr>
                <a:spcBef>
                  <a:spcPct val="0"/>
                </a:spcBef>
                <a:buClrTx/>
                <a:buFontTx/>
                <a:buNone/>
              </a:pPr>
              <a:t>90</a:t>
            </a:fld>
            <a:endParaRPr lang="sv-SE" altLang="sv-SE" smtClean="0">
              <a:latin typeface="Gill Sans" charset="0"/>
              <a:ea typeface="ヒラギノ角ゴ ProN W3" charset="0"/>
            </a:endParaRPr>
          </a:p>
        </p:txBody>
      </p:sp>
      <p:sp>
        <p:nvSpPr>
          <p:cNvPr id="184325" name="Rectangle 1"/>
          <p:cNvSpPr>
            <a:spLocks noGrp="1" noRot="1" noChangeAspect="1" noChangeArrowheads="1" noTextEdit="1"/>
          </p:cNvSpPr>
          <p:nvPr>
            <p:ph type="sldImg"/>
          </p:nvPr>
        </p:nvSpPr>
        <p:spPr>
          <a:xfrm>
            <a:off x="1163638" y="1241425"/>
            <a:ext cx="4467225" cy="33512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6" name="Text Box 2"/>
          <p:cNvSpPr>
            <a:spLocks noGrp="1" noChangeArrowheads="1"/>
          </p:cNvSpPr>
          <p:nvPr>
            <p:ph type="body" idx="1"/>
          </p:nvPr>
        </p:nvSpPr>
        <p:spPr>
          <a:xfrm>
            <a:off x="679450" y="4779963"/>
            <a:ext cx="5435600" cy="39100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sv-SE" altLang="sv-SE" smtClean="0">
              <a:latin typeface="Calibri" panose="020F0502020204030204" pitchFamily="34" charset="0"/>
              <a:ea typeface="Microsoft YaHei" panose="020B0503020204020204" pitchFamily="34" charset="-122"/>
            </a:endParaRPr>
          </a:p>
        </p:txBody>
      </p:sp>
      <p:sp>
        <p:nvSpPr>
          <p:cNvPr id="184327" name="Text Box 3"/>
          <p:cNvSpPr txBox="1">
            <a:spLocks noChangeArrowheads="1"/>
          </p:cNvSpPr>
          <p:nvPr/>
        </p:nvSpPr>
        <p:spPr bwMode="auto">
          <a:xfrm>
            <a:off x="3848100" y="9432925"/>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4A8AF712-BF82-4D78-A660-039938BF2638}" type="slidenum">
              <a:rPr lang="sv-SE" altLang="sv-SE">
                <a:latin typeface="Gill Sans" charset="0"/>
              </a:rPr>
              <a:pPr algn="r" eaLnBrk="1" hangingPunct="1">
                <a:spcBef>
                  <a:spcPct val="0"/>
                </a:spcBef>
                <a:buClrTx/>
                <a:buFontTx/>
                <a:buNone/>
              </a:pPr>
              <a:t>90</a:t>
            </a:fld>
            <a:endParaRPr lang="sv-SE" altLang="sv-SE">
              <a:latin typeface="Gill Sans" charset="0"/>
            </a:endParaRPr>
          </a:p>
        </p:txBody>
      </p:sp>
      <p:sp>
        <p:nvSpPr>
          <p:cNvPr id="184328" name="Text Box 4"/>
          <p:cNvSpPr txBox="1">
            <a:spLocks noChangeArrowheads="1"/>
          </p:cNvSpPr>
          <p:nvPr/>
        </p:nvSpPr>
        <p:spPr bwMode="auto">
          <a:xfrm>
            <a:off x="384810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r>
              <a:rPr lang="sv-SE" altLang="sv-SE">
                <a:latin typeface="Gill Sans" charset="0"/>
              </a:rPr>
              <a:t>17-01-13</a:t>
            </a:r>
          </a:p>
        </p:txBody>
      </p:sp>
      <p:sp>
        <p:nvSpPr>
          <p:cNvPr id="184329" name="Text Box 5"/>
          <p:cNvSpPr txBox="1">
            <a:spLocks noChangeArrowheads="1"/>
          </p:cNvSpPr>
          <p:nvPr/>
        </p:nvSpPr>
        <p:spPr bwMode="auto">
          <a:xfrm>
            <a:off x="0" y="0"/>
            <a:ext cx="294481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buClrTx/>
              <a:buFontTx/>
              <a:buNone/>
            </a:pPr>
            <a:r>
              <a:rPr lang="sv-SE" altLang="sv-SE">
                <a:latin typeface="Gill Sans" charset="0"/>
              </a:rPr>
              <a:t>Partiföreningsskolan Kursträff 1</a:t>
            </a:r>
          </a:p>
        </p:txBody>
      </p:sp>
    </p:spTree>
    <p:extLst>
      <p:ext uri="{BB962C8B-B14F-4D97-AF65-F5344CB8AC3E}">
        <p14:creationId xmlns:p14="http://schemas.microsoft.com/office/powerpoint/2010/main" val="1223330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270000" y="1247775"/>
            <a:ext cx="7618413" cy="2652713"/>
          </a:xfrm>
          <a:prstGeom prst="rect">
            <a:avLst/>
          </a:prstGeo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270000" y="4003675"/>
            <a:ext cx="7618413" cy="183991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Tree>
    <p:extLst>
      <p:ext uri="{BB962C8B-B14F-4D97-AF65-F5344CB8AC3E}">
        <p14:creationId xmlns:p14="http://schemas.microsoft.com/office/powerpoint/2010/main" val="2065237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698500" y="406400"/>
            <a:ext cx="8761413" cy="1473200"/>
          </a:xfrm>
          <a:prstGeom prst="rect">
            <a:avLst/>
          </a:prstGeom>
        </p:spPr>
        <p:txBody>
          <a:bodyPr/>
          <a:lstStyle/>
          <a:p>
            <a:r>
              <a:rPr lang="sv-SE"/>
              <a:t>Klicka här för att ändra format</a:t>
            </a:r>
          </a:p>
        </p:txBody>
      </p:sp>
      <p:sp>
        <p:nvSpPr>
          <p:cNvPr id="3" name="Platshållare för lodrät text 2"/>
          <p:cNvSpPr>
            <a:spLocks noGrp="1"/>
          </p:cNvSpPr>
          <p:nvPr>
            <p:ph type="body" orient="vert" idx="1"/>
          </p:nvPr>
        </p:nvSpPr>
        <p:spPr>
          <a:xfrm>
            <a:off x="698500" y="2028825"/>
            <a:ext cx="8761413" cy="4835525"/>
          </a:xfrm>
          <a:prstGeom prst="rect">
            <a:avLst/>
          </a:prstGeo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22490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270750" y="406400"/>
            <a:ext cx="2189163" cy="6457950"/>
          </a:xfrm>
          <a:prstGeom prst="rect">
            <a:avLst/>
          </a:prstGeo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98500" y="406400"/>
            <a:ext cx="6419850" cy="6457950"/>
          </a:xfrm>
          <a:prstGeom prst="rect">
            <a:avLst/>
          </a:prstGeo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49486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98500" y="406400"/>
            <a:ext cx="8761413" cy="1473200"/>
          </a:xfrm>
          <a:prstGeom prst="rect">
            <a:avLst/>
          </a:prstGeom>
        </p:spPr>
        <p:txBody>
          <a:bodyPr/>
          <a:lstStyle/>
          <a:p>
            <a:r>
              <a:rPr lang="sv-SE"/>
              <a:t>Klicka här för att ändra format</a:t>
            </a:r>
          </a:p>
        </p:txBody>
      </p:sp>
      <p:sp>
        <p:nvSpPr>
          <p:cNvPr id="3" name="Platshållare för innehåll 2"/>
          <p:cNvSpPr>
            <a:spLocks noGrp="1"/>
          </p:cNvSpPr>
          <p:nvPr>
            <p:ph idx="1"/>
          </p:nvPr>
        </p:nvSpPr>
        <p:spPr>
          <a:xfrm>
            <a:off x="698500" y="2028825"/>
            <a:ext cx="8761413" cy="4835525"/>
          </a:xfrm>
          <a:prstGeom prst="rect">
            <a:avLst/>
          </a:prstGeo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211643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93738" y="1900238"/>
            <a:ext cx="8761412" cy="3170237"/>
          </a:xfrm>
          <a:prstGeom prst="rect">
            <a:avLst/>
          </a:prstGeo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693738" y="5100638"/>
            <a:ext cx="8761412" cy="1666875"/>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a:t>Redigera format för bakgrundstext</a:t>
            </a:r>
          </a:p>
        </p:txBody>
      </p:sp>
    </p:spTree>
    <p:extLst>
      <p:ext uri="{BB962C8B-B14F-4D97-AF65-F5344CB8AC3E}">
        <p14:creationId xmlns:p14="http://schemas.microsoft.com/office/powerpoint/2010/main" val="1270491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a:xfrm>
            <a:off x="698500" y="406400"/>
            <a:ext cx="8761413" cy="1473200"/>
          </a:xfrm>
          <a:prstGeom prst="rect">
            <a:avLst/>
          </a:prstGeom>
        </p:spPr>
        <p:txBody>
          <a:bodyPr/>
          <a:lstStyle/>
          <a:p>
            <a:r>
              <a:rPr lang="sv-SE"/>
              <a:t>Klicka här för att ändra format</a:t>
            </a:r>
          </a:p>
        </p:txBody>
      </p:sp>
      <p:sp>
        <p:nvSpPr>
          <p:cNvPr id="3" name="Platshållare för innehåll 2"/>
          <p:cNvSpPr>
            <a:spLocks noGrp="1"/>
          </p:cNvSpPr>
          <p:nvPr>
            <p:ph sz="half" idx="1"/>
          </p:nvPr>
        </p:nvSpPr>
        <p:spPr>
          <a:xfrm>
            <a:off x="698500" y="2028825"/>
            <a:ext cx="4303713" cy="4835525"/>
          </a:xfrm>
          <a:prstGeom prst="rect">
            <a:avLst/>
          </a:prstGeo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154613" y="2028825"/>
            <a:ext cx="4305300" cy="4835525"/>
          </a:xfrm>
          <a:prstGeom prst="rect">
            <a:avLst/>
          </a:prstGeo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65941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700088" y="406400"/>
            <a:ext cx="8761412" cy="1473200"/>
          </a:xfrm>
          <a:prstGeom prst="rect">
            <a:avLst/>
          </a:prstGeom>
        </p:spPr>
        <p:txBody>
          <a:bodyPr/>
          <a:lstStyle/>
          <a:p>
            <a:r>
              <a:rPr lang="sv-SE"/>
              <a:t>Klicka här för att ändra format</a:t>
            </a:r>
          </a:p>
        </p:txBody>
      </p:sp>
      <p:sp>
        <p:nvSpPr>
          <p:cNvPr id="3" name="Platshållare för text 2"/>
          <p:cNvSpPr>
            <a:spLocks noGrp="1"/>
          </p:cNvSpPr>
          <p:nvPr>
            <p:ph type="body" idx="1"/>
          </p:nvPr>
        </p:nvSpPr>
        <p:spPr>
          <a:xfrm>
            <a:off x="700088" y="1868488"/>
            <a:ext cx="4297362" cy="9159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700088" y="2784475"/>
            <a:ext cx="4297362" cy="4094163"/>
          </a:xfrm>
          <a:prstGeom prst="rect">
            <a:avLst/>
          </a:prstGeo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141913" y="1868488"/>
            <a:ext cx="4319587" cy="9159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141913" y="2784475"/>
            <a:ext cx="4319587" cy="4094163"/>
          </a:xfrm>
          <a:prstGeom prst="rect">
            <a:avLst/>
          </a:prstGeo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710006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98500" y="406400"/>
            <a:ext cx="8761413" cy="1473200"/>
          </a:xfrm>
          <a:prstGeom prst="rect">
            <a:avLst/>
          </a:prstGeom>
        </p:spPr>
        <p:txBody>
          <a:bodyPr/>
          <a:lstStyle/>
          <a:p>
            <a:r>
              <a:rPr lang="sv-SE"/>
              <a:t>Klicka här för att ändra format</a:t>
            </a:r>
          </a:p>
        </p:txBody>
      </p:sp>
    </p:spTree>
    <p:extLst>
      <p:ext uri="{BB962C8B-B14F-4D97-AF65-F5344CB8AC3E}">
        <p14:creationId xmlns:p14="http://schemas.microsoft.com/office/powerpoint/2010/main" val="223586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090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700088" y="508000"/>
            <a:ext cx="3276600" cy="1778000"/>
          </a:xfrm>
          <a:prstGeom prst="rect">
            <a:avLst/>
          </a:prstGeo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4318000" y="1096963"/>
            <a:ext cx="5143500" cy="54165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700088" y="2286000"/>
            <a:ext cx="3276600" cy="423703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Tree>
    <p:extLst>
      <p:ext uri="{BB962C8B-B14F-4D97-AF65-F5344CB8AC3E}">
        <p14:creationId xmlns:p14="http://schemas.microsoft.com/office/powerpoint/2010/main" val="138496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700088" y="508000"/>
            <a:ext cx="3276600" cy="1778000"/>
          </a:xfrm>
          <a:prstGeom prst="rect">
            <a:avLst/>
          </a:prstGeo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4318000" y="1096963"/>
            <a:ext cx="5143500" cy="54165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700088" y="2286000"/>
            <a:ext cx="3276600" cy="423703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Tree>
    <p:extLst>
      <p:ext uri="{BB962C8B-B14F-4D97-AF65-F5344CB8AC3E}">
        <p14:creationId xmlns:p14="http://schemas.microsoft.com/office/powerpoint/2010/main" val="194315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8000" y="6350000"/>
            <a:ext cx="762000" cy="76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6400" kern="1200">
          <a:solidFill>
            <a:srgbClr val="000000"/>
          </a:solidFill>
          <a:latin typeface="+mj-lt"/>
          <a:ea typeface="ヒラギノ角ゴ ProN W3" charset="0"/>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6400">
          <a:solidFill>
            <a:srgbClr val="000000"/>
          </a:solidFill>
          <a:latin typeface="Gill Sans" charset="0"/>
          <a:ea typeface="ヒラギノ角ゴ ProN W3" charset="0"/>
          <a:cs typeface="ヒラギノ角ゴ ProN W3"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6400">
          <a:solidFill>
            <a:srgbClr val="000000"/>
          </a:solidFill>
          <a:latin typeface="Gill Sans" charset="0"/>
          <a:ea typeface="ヒラギノ角ゴ ProN W3" charset="0"/>
          <a:cs typeface="ヒラギノ角ゴ ProN W3"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6400">
          <a:solidFill>
            <a:srgbClr val="000000"/>
          </a:solidFill>
          <a:latin typeface="Gill Sans" charset="0"/>
          <a:ea typeface="ヒラギノ角ゴ ProN W3" charset="0"/>
          <a:cs typeface="ヒラギノ角ゴ ProN W3"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6400">
          <a:solidFill>
            <a:srgbClr val="000000"/>
          </a:solidFill>
          <a:latin typeface="Gill Sans" charset="0"/>
          <a:ea typeface="ヒラギノ角ゴ ProN W3" charset="0"/>
          <a:cs typeface="ヒラギノ角ゴ ProN W3" charset="0"/>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6400">
          <a:solidFill>
            <a:srgbClr val="000000"/>
          </a:solidFill>
          <a:latin typeface="Gill Sans" charset="0"/>
          <a:cs typeface="ヒラギノ角ゴ ProN W3" charset="0"/>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6400">
          <a:solidFill>
            <a:srgbClr val="000000"/>
          </a:solidFill>
          <a:latin typeface="Gill Sans" charset="0"/>
          <a:cs typeface="ヒラギノ角ゴ ProN W3" charset="0"/>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6400">
          <a:solidFill>
            <a:srgbClr val="000000"/>
          </a:solidFill>
          <a:latin typeface="Gill Sans" charset="0"/>
          <a:cs typeface="ヒラギノ角ゴ ProN W3" charset="0"/>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6400">
          <a:solidFill>
            <a:srgbClr val="000000"/>
          </a:solidFill>
          <a:latin typeface="Gill Sans" charset="0"/>
          <a:cs typeface="ヒラギノ角ゴ ProN W3" charset="0"/>
        </a:defRPr>
      </a:lvl9pPr>
    </p:titleStyle>
    <p:bodyStyle>
      <a:lvl1pPr marL="342900" indent="-342900" algn="l" defTabSz="449263" rtl="0" eaLnBrk="0" fontAlgn="base" hangingPunct="0">
        <a:spcBef>
          <a:spcPts val="1800"/>
        </a:spcBef>
        <a:spcAft>
          <a:spcPct val="0"/>
        </a:spcAft>
        <a:buClr>
          <a:srgbClr val="000000"/>
        </a:buClr>
        <a:buSzPct val="100000"/>
        <a:buFont typeface="Times New Roman" panose="02020603050405020304" pitchFamily="18" charset="0"/>
        <a:defRPr sz="3200" kern="1200">
          <a:solidFill>
            <a:srgbClr val="000000"/>
          </a:solidFill>
          <a:latin typeface="+mn-lt"/>
          <a:ea typeface="ヒラギノ角ゴ ProN W3" charset="0"/>
          <a:cs typeface="+mn-cs"/>
        </a:defRPr>
      </a:lvl1pPr>
      <a:lvl2pPr marL="742950" indent="-285750" algn="l" defTabSz="449263" rtl="0" eaLnBrk="0" fontAlgn="base" hangingPunct="0">
        <a:spcBef>
          <a:spcPts val="1800"/>
        </a:spcBef>
        <a:spcAft>
          <a:spcPct val="0"/>
        </a:spcAft>
        <a:buClr>
          <a:srgbClr val="000000"/>
        </a:buClr>
        <a:buSzPct val="100000"/>
        <a:buFont typeface="Times New Roman" panose="02020603050405020304" pitchFamily="18" charset="0"/>
        <a:defRPr sz="3200" kern="1200">
          <a:solidFill>
            <a:srgbClr val="000000"/>
          </a:solidFill>
          <a:latin typeface="+mn-lt"/>
          <a:ea typeface="ヒラギノ角ゴ ProN W3" charset="0"/>
          <a:cs typeface="+mn-cs"/>
        </a:defRPr>
      </a:lvl2pPr>
      <a:lvl3pPr marL="1143000" indent="-228600" algn="l" defTabSz="449263" rtl="0" eaLnBrk="0" fontAlgn="base" hangingPunct="0">
        <a:spcBef>
          <a:spcPts val="1800"/>
        </a:spcBef>
        <a:spcAft>
          <a:spcPct val="0"/>
        </a:spcAft>
        <a:buClr>
          <a:srgbClr val="000000"/>
        </a:buClr>
        <a:buSzPct val="100000"/>
        <a:buFont typeface="Times New Roman" panose="02020603050405020304" pitchFamily="18" charset="0"/>
        <a:defRPr sz="3200" kern="1200">
          <a:solidFill>
            <a:srgbClr val="000000"/>
          </a:solidFill>
          <a:latin typeface="+mn-lt"/>
          <a:ea typeface="ヒラギノ角ゴ ProN W3" charset="0"/>
          <a:cs typeface="+mn-cs"/>
        </a:defRPr>
      </a:lvl3pPr>
      <a:lvl4pPr marL="1600200" indent="-228600" algn="l" defTabSz="449263" rtl="0" eaLnBrk="0" fontAlgn="base" hangingPunct="0">
        <a:spcBef>
          <a:spcPts val="1800"/>
        </a:spcBef>
        <a:spcAft>
          <a:spcPct val="0"/>
        </a:spcAft>
        <a:buClr>
          <a:srgbClr val="000000"/>
        </a:buClr>
        <a:buSzPct val="100000"/>
        <a:buFont typeface="Times New Roman" panose="02020603050405020304" pitchFamily="18" charset="0"/>
        <a:defRPr sz="3200" kern="1200">
          <a:solidFill>
            <a:srgbClr val="000000"/>
          </a:solidFill>
          <a:latin typeface="+mn-lt"/>
          <a:ea typeface="ヒラギノ角ゴ ProN W3" charset="0"/>
          <a:cs typeface="+mn-cs"/>
        </a:defRPr>
      </a:lvl4pPr>
      <a:lvl5pPr marL="2057400" indent="-228600" algn="l" defTabSz="449263" rtl="0" eaLnBrk="0" fontAlgn="base" hangingPunct="0">
        <a:spcBef>
          <a:spcPts val="1800"/>
        </a:spcBef>
        <a:spcAft>
          <a:spcPct val="0"/>
        </a:spcAft>
        <a:buClr>
          <a:srgbClr val="000000"/>
        </a:buClr>
        <a:buSzPct val="100000"/>
        <a:buFont typeface="Times New Roman" panose="02020603050405020304" pitchFamily="18" charset="0"/>
        <a:defRPr sz="3200" kern="1200">
          <a:solidFill>
            <a:srgbClr val="000000"/>
          </a:solidFill>
          <a:latin typeface="+mn-lt"/>
          <a:ea typeface="ヒラギノ角ゴ ProN W3"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2275"/>
            <a:ext cx="10160000" cy="6775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2"/>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FFFFFF"/>
                </a:solidFill>
                <a:latin typeface="Arial Black" panose="020B0A04020102020204" pitchFamily="34" charset="0"/>
              </a:rPr>
              <a:t>Välkommen till partiföreningsskolan!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Varför Vänsterpartiet?</a:t>
            </a:r>
          </a:p>
        </p:txBody>
      </p:sp>
      <p:pic>
        <p:nvPicPr>
          <p:cNvPr id="21507" name="Bildobjekt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1175" y="1794570"/>
            <a:ext cx="65976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Varför Vänsterpartiet?</a:t>
            </a:r>
          </a:p>
        </p:txBody>
      </p:sp>
      <p:pic>
        <p:nvPicPr>
          <p:cNvPr id="235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1866578"/>
            <a:ext cx="7239000" cy="3895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Varför Vänsterpartiet?</a:t>
            </a:r>
          </a:p>
        </p:txBody>
      </p:sp>
      <p:pic>
        <p:nvPicPr>
          <p:cNvPr id="25603" name="Bildobjekt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0834" y="1938586"/>
            <a:ext cx="6898332"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Varför Vänsterpartiet?</a:t>
            </a:r>
          </a:p>
        </p:txBody>
      </p:sp>
      <p:pic>
        <p:nvPicPr>
          <p:cNvPr id="27651" name="Bildobjekt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882" y="1866578"/>
            <a:ext cx="6342235" cy="474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Varför Vänsterpartiet?</a:t>
            </a:r>
          </a:p>
        </p:txBody>
      </p:sp>
      <p:sp>
        <p:nvSpPr>
          <p:cNvPr id="17410" name="Text Box 2"/>
          <p:cNvSpPr txBox="1">
            <a:spLocks noChangeArrowheads="1"/>
          </p:cNvSpPr>
          <p:nvPr/>
        </p:nvSpPr>
        <p:spPr bwMode="auto">
          <a:xfrm>
            <a:off x="2271713" y="5897563"/>
            <a:ext cx="7345362" cy="893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pPr>
            <a:r>
              <a:rPr lang="sv-SE" altLang="sv-SE" b="1">
                <a:solidFill>
                  <a:srgbClr val="000000"/>
                </a:solidFill>
                <a:latin typeface="Arial Black" panose="020B0A04020102020204" pitchFamily="34" charset="0"/>
              </a:rPr>
              <a:t>Fler kan göra den resan!</a:t>
            </a:r>
          </a:p>
        </p:txBody>
      </p:sp>
      <p:pic>
        <p:nvPicPr>
          <p:cNvPr id="2970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4822" b="12945"/>
          <a:stretch/>
        </p:blipFill>
        <p:spPr bwMode="auto">
          <a:xfrm>
            <a:off x="3531828" y="1794570"/>
            <a:ext cx="3096344" cy="39749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74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Varför Vänsterpartiet?</a:t>
            </a:r>
          </a:p>
        </p:txBody>
      </p:sp>
      <p:sp>
        <p:nvSpPr>
          <p:cNvPr id="18434"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Allas lika värde</a:t>
            </a:r>
          </a:p>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Ett samhälle för alla</a:t>
            </a:r>
          </a:p>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En ekonomi för alla, </a:t>
            </a:r>
            <a:br>
              <a:rPr lang="sv-SE" altLang="sv-SE" b="1">
                <a:solidFill>
                  <a:srgbClr val="000000"/>
                </a:solidFill>
                <a:latin typeface="Arial Black" panose="020B0A04020102020204" pitchFamily="34" charset="0"/>
              </a:rPr>
            </a:br>
            <a:r>
              <a:rPr lang="sv-SE" altLang="sv-SE" b="1">
                <a:solidFill>
                  <a:srgbClr val="000000"/>
                </a:solidFill>
                <a:latin typeface="Arial Black" panose="020B0A04020102020204" pitchFamily="34" charset="0"/>
              </a:rPr>
              <a:t>inte bara för några få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84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84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84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Varför Vänsterpartiet?</a:t>
            </a:r>
          </a:p>
        </p:txBody>
      </p:sp>
      <p:sp>
        <p:nvSpPr>
          <p:cNvPr id="33795"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Ett socialistiskt och feministiskt parti </a:t>
            </a:r>
            <a:br>
              <a:rPr lang="sv-SE" altLang="sv-SE" b="1">
                <a:solidFill>
                  <a:srgbClr val="000000"/>
                </a:solidFill>
                <a:latin typeface="Arial Black" panose="020B0A04020102020204" pitchFamily="34" charset="0"/>
              </a:rPr>
            </a:br>
            <a:r>
              <a:rPr lang="sv-SE" altLang="sv-SE" b="1">
                <a:solidFill>
                  <a:srgbClr val="000000"/>
                </a:solidFill>
                <a:latin typeface="Arial Black" panose="020B0A04020102020204" pitchFamily="34" charset="0"/>
              </a:rPr>
              <a:t>på ekologisk grund</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Prata med grannen</a:t>
            </a:r>
          </a:p>
        </p:txBody>
      </p:sp>
      <p:sp>
        <p:nvSpPr>
          <p:cNvPr id="35843"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Varför blev du vänster?</a:t>
            </a:r>
          </a:p>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Varför blev du aktiv i Vänsterpartiet?</a:t>
            </a:r>
          </a:p>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Vilka värderingar är det som betytt mest för dig?</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ChangeArrowheads="1"/>
          </p:cNvSpPr>
          <p:nvPr/>
        </p:nvSpPr>
        <p:spPr bwMode="auto">
          <a:xfrm>
            <a:off x="447675" y="0"/>
            <a:ext cx="9240838"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70000"/>
              </a:lnSpc>
              <a:buSzPct val="100000"/>
            </a:pPr>
            <a:endParaRPr lang="sv-SE" altLang="sv-SE" sz="5000">
              <a:solidFill>
                <a:srgbClr val="CC0920"/>
              </a:solidFill>
              <a:latin typeface="Arial Black" panose="020B0A04020102020204" pitchFamily="34" charset="0"/>
            </a:endParaRPr>
          </a:p>
          <a:p>
            <a:pPr eaLnBrk="1" hangingPunct="1">
              <a:lnSpc>
                <a:spcPct val="70000"/>
              </a:lnSpc>
              <a:buSzPct val="100000"/>
            </a:pPr>
            <a:r>
              <a:rPr lang="sv-SE" altLang="sv-SE" sz="4800">
                <a:solidFill>
                  <a:srgbClr val="000000"/>
                </a:solidFill>
                <a:latin typeface="Arial Black" panose="020B0A04020102020204" pitchFamily="34" charset="0"/>
              </a:rPr>
              <a:t>En växande vänster</a:t>
            </a:r>
          </a:p>
          <a:p>
            <a:pPr eaLnBrk="1" hangingPunct="1">
              <a:lnSpc>
                <a:spcPct val="70000"/>
              </a:lnSpc>
              <a:buSzPct val="100000"/>
            </a:pPr>
            <a:endParaRPr lang="sv-SE" altLang="sv-SE" sz="4800">
              <a:solidFill>
                <a:srgbClr val="000000"/>
              </a:solidFill>
              <a:latin typeface="Arial Black" panose="020B0A04020102020204" pitchFamily="34" charset="0"/>
            </a:endParaRPr>
          </a:p>
        </p:txBody>
      </p:sp>
      <p:sp>
        <p:nvSpPr>
          <p:cNvPr id="37891" name="Rectangle 2"/>
          <p:cNvSpPr>
            <a:spLocks noChangeArrowheads="1"/>
          </p:cNvSpPr>
          <p:nvPr/>
        </p:nvSpPr>
        <p:spPr bwMode="auto">
          <a:xfrm>
            <a:off x="7096125" y="4746625"/>
            <a:ext cx="8280400" cy="136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sp>
        <p:nvSpPr>
          <p:cNvPr id="37892" name="Text Box 3"/>
          <p:cNvSpPr txBox="1">
            <a:spLocks noChangeArrowheads="1"/>
          </p:cNvSpPr>
          <p:nvPr/>
        </p:nvSpPr>
        <p:spPr bwMode="auto">
          <a:xfrm>
            <a:off x="1766888" y="5754688"/>
            <a:ext cx="7850187" cy="136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r" eaLnBrk="1" hangingPunct="1">
              <a:lnSpc>
                <a:spcPct val="120000"/>
              </a:lnSpc>
              <a:spcBef>
                <a:spcPts val="1200"/>
              </a:spcBef>
              <a:spcAft>
                <a:spcPts val="600"/>
              </a:spcAft>
              <a:buSzPct val="100000"/>
            </a:pPr>
            <a:endParaRPr lang="sv-SE" altLang="sv-SE" b="1">
              <a:solidFill>
                <a:srgbClr val="000000"/>
              </a:solidFill>
              <a:latin typeface="Arial Black" panose="020B0A04020102020204" pitchFamily="34" charset="0"/>
            </a:endParaRPr>
          </a:p>
          <a:p>
            <a:pPr algn="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a:p>
            <a:pPr algn="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pic>
        <p:nvPicPr>
          <p:cNvPr id="2" name="Bildobjekt 1"/>
          <p:cNvPicPr>
            <a:picLocks noChangeAspect="1"/>
          </p:cNvPicPr>
          <p:nvPr/>
        </p:nvPicPr>
        <p:blipFill rotWithShape="1">
          <a:blip r:embed="rId3">
            <a:extLst>
              <a:ext uri="{28A0092B-C50C-407E-A947-70E740481C1C}">
                <a14:useLocalDpi xmlns:a14="http://schemas.microsoft.com/office/drawing/2010/main" val="0"/>
              </a:ext>
            </a:extLst>
          </a:blip>
          <a:srcRect t="13263" b="31363"/>
          <a:stretch/>
        </p:blipFill>
        <p:spPr>
          <a:xfrm>
            <a:off x="-5581" y="1541289"/>
            <a:ext cx="10163994" cy="4220309"/>
          </a:xfrm>
          <a:prstGeom prst="rect">
            <a:avLst/>
          </a:prstGeom>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En växande vänster</a:t>
            </a:r>
          </a:p>
        </p:txBody>
      </p:sp>
      <p:sp>
        <p:nvSpPr>
          <p:cNvPr id="22530"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Vänsterpartiets styrkor</a:t>
            </a:r>
          </a:p>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Vänsterpartiets utmaningar</a:t>
            </a:r>
          </a:p>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Distans till personliga idéer</a:t>
            </a: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Tre dagar</a:t>
            </a:r>
          </a:p>
        </p:txBody>
      </p:sp>
      <p:sp>
        <p:nvSpPr>
          <p:cNvPr id="5123"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pPr>
            <a:r>
              <a:rPr lang="sv-SE" altLang="sv-SE" b="1">
                <a:solidFill>
                  <a:srgbClr val="000000"/>
                </a:solidFill>
                <a:latin typeface="Arial Black" panose="020B0A04020102020204" pitchFamily="34" charset="0"/>
              </a:rPr>
              <a:t>Idag	Vänsterpartiets budskap</a:t>
            </a:r>
          </a:p>
          <a:p>
            <a:pPr eaLnBrk="1" hangingPunct="1">
              <a:lnSpc>
                <a:spcPct val="120000"/>
              </a:lnSpc>
              <a:spcBef>
                <a:spcPts val="1200"/>
              </a:spcBef>
              <a:spcAft>
                <a:spcPts val="600"/>
              </a:spcAft>
              <a:buSzPct val="100000"/>
            </a:pPr>
            <a:r>
              <a:rPr lang="sv-SE" altLang="sv-SE" b="1">
                <a:solidFill>
                  <a:srgbClr val="000000"/>
                </a:solidFill>
                <a:latin typeface="Arial Black" panose="020B0A04020102020204" pitchFamily="34" charset="0"/>
              </a:rPr>
              <a:t>Träff 2	Organisera en förening</a:t>
            </a:r>
          </a:p>
          <a:p>
            <a:pPr eaLnBrk="1" hangingPunct="1">
              <a:lnSpc>
                <a:spcPct val="120000"/>
              </a:lnSpc>
              <a:spcBef>
                <a:spcPts val="1200"/>
              </a:spcBef>
              <a:spcAft>
                <a:spcPts val="600"/>
              </a:spcAft>
              <a:buSzPct val="100000"/>
            </a:pPr>
            <a:r>
              <a:rPr lang="sv-SE" altLang="sv-SE" b="1">
                <a:solidFill>
                  <a:srgbClr val="000000"/>
                </a:solidFill>
                <a:latin typeface="Arial Black" panose="020B0A04020102020204" pitchFamily="34" charset="0"/>
              </a:rPr>
              <a:t>Träff 3	Opinionsbilda</a:t>
            </a: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Vi står för </a:t>
            </a:r>
            <a:br>
              <a:rPr lang="sv-SE" altLang="sv-SE" sz="4800">
                <a:solidFill>
                  <a:srgbClr val="DA291C"/>
                </a:solidFill>
                <a:latin typeface="Arial Black" panose="020B0A04020102020204" pitchFamily="34" charset="0"/>
              </a:rPr>
            </a:br>
            <a:r>
              <a:rPr lang="sv-SE" altLang="sv-SE" sz="4800">
                <a:solidFill>
                  <a:srgbClr val="DA291C"/>
                </a:solidFill>
                <a:latin typeface="Arial Black" panose="020B0A04020102020204" pitchFamily="34" charset="0"/>
              </a:rPr>
              <a:t>jämlikhet och rättvisa</a:t>
            </a:r>
          </a:p>
        </p:txBody>
      </p:sp>
      <p:sp>
        <p:nvSpPr>
          <p:cNvPr id="24578" name="Text Box 2"/>
          <p:cNvSpPr txBox="1">
            <a:spLocks noChangeArrowheads="1"/>
          </p:cNvSpPr>
          <p:nvPr/>
        </p:nvSpPr>
        <p:spPr bwMode="auto">
          <a:xfrm>
            <a:off x="4792663" y="2809875"/>
            <a:ext cx="4824412" cy="398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pPr>
            <a:r>
              <a:rPr lang="sv-SE" altLang="sv-SE" b="1">
                <a:solidFill>
                  <a:srgbClr val="000000"/>
                </a:solidFill>
                <a:latin typeface="Arial Black" panose="020B0A04020102020204" pitchFamily="34" charset="0"/>
              </a:rPr>
              <a:t>En god nyhet: </a:t>
            </a:r>
            <a:br>
              <a:rPr lang="sv-SE" altLang="sv-SE" b="1">
                <a:solidFill>
                  <a:srgbClr val="000000"/>
                </a:solidFill>
                <a:latin typeface="Arial Black" panose="020B0A04020102020204" pitchFamily="34" charset="0"/>
              </a:rPr>
            </a:br>
            <a:r>
              <a:rPr lang="sv-SE" altLang="sv-SE" b="1">
                <a:solidFill>
                  <a:srgbClr val="000000"/>
                </a:solidFill>
                <a:latin typeface="Arial Black" panose="020B0A04020102020204" pitchFamily="34" charset="0"/>
              </a:rPr>
              <a:t>folk till vänster</a:t>
            </a:r>
            <a:br>
              <a:rPr lang="sv-SE" altLang="sv-SE" b="1">
                <a:solidFill>
                  <a:srgbClr val="000000"/>
                </a:solidFill>
                <a:latin typeface="Arial Black" panose="020B0A04020102020204" pitchFamily="34" charset="0"/>
              </a:rPr>
            </a:br>
            <a:r>
              <a:rPr lang="sv-SE" altLang="sv-SE" b="1">
                <a:solidFill>
                  <a:srgbClr val="000000"/>
                </a:solidFill>
                <a:latin typeface="Arial Black" panose="020B0A04020102020204" pitchFamily="34" charset="0"/>
              </a:rPr>
              <a:t>gillar oss!</a:t>
            </a: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pic>
        <p:nvPicPr>
          <p:cNvPr id="419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2411413"/>
            <a:ext cx="3921125" cy="4779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
          <p:cNvSpPr txBox="1">
            <a:spLocks noChangeArrowheads="1"/>
          </p:cNvSpPr>
          <p:nvPr/>
        </p:nvSpPr>
        <p:spPr bwMode="auto">
          <a:xfrm>
            <a:off x="644525" y="609600"/>
            <a:ext cx="8763000" cy="1471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Vi står för </a:t>
            </a:r>
            <a:br>
              <a:rPr lang="sv-SE" altLang="sv-SE" sz="4800">
                <a:solidFill>
                  <a:srgbClr val="DA291C"/>
                </a:solidFill>
                <a:latin typeface="Arial Black" panose="020B0A04020102020204" pitchFamily="34" charset="0"/>
              </a:rPr>
            </a:br>
            <a:r>
              <a:rPr lang="sv-SE" altLang="sv-SE" sz="4800">
                <a:solidFill>
                  <a:srgbClr val="DA291C"/>
                </a:solidFill>
                <a:latin typeface="Arial Black" panose="020B0A04020102020204" pitchFamily="34" charset="0"/>
              </a:rPr>
              <a:t>jämlikhet och rättvisa</a:t>
            </a:r>
          </a:p>
        </p:txBody>
      </p:sp>
      <p:pic>
        <p:nvPicPr>
          <p:cNvPr id="44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88" y="2463800"/>
            <a:ext cx="8018462" cy="4527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1"/>
          <p:cNvSpPr txBox="1">
            <a:spLocks noChangeArrowheads="1"/>
          </p:cNvSpPr>
          <p:nvPr/>
        </p:nvSpPr>
        <p:spPr bwMode="auto">
          <a:xfrm>
            <a:off x="644525" y="609600"/>
            <a:ext cx="8763000" cy="1471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Vi står för </a:t>
            </a:r>
            <a:br>
              <a:rPr lang="sv-SE" altLang="sv-SE" sz="4800">
                <a:solidFill>
                  <a:srgbClr val="DA291C"/>
                </a:solidFill>
                <a:latin typeface="Arial Black" panose="020B0A04020102020204" pitchFamily="34" charset="0"/>
              </a:rPr>
            </a:br>
            <a:r>
              <a:rPr lang="sv-SE" altLang="sv-SE" sz="4800">
                <a:solidFill>
                  <a:srgbClr val="DA291C"/>
                </a:solidFill>
                <a:latin typeface="Arial Black" panose="020B0A04020102020204" pitchFamily="34" charset="0"/>
              </a:rPr>
              <a:t>jämlikhet och rättvisa</a:t>
            </a:r>
          </a:p>
        </p:txBody>
      </p:sp>
      <p:pic>
        <p:nvPicPr>
          <p:cNvPr id="2" name="Bildobjekt 1"/>
          <p:cNvPicPr>
            <a:picLocks noChangeAspect="1"/>
          </p:cNvPicPr>
          <p:nvPr/>
        </p:nvPicPr>
        <p:blipFill rotWithShape="1">
          <a:blip r:embed="rId3"/>
          <a:srcRect t="4891" b="55988"/>
          <a:stretch/>
        </p:blipFill>
        <p:spPr>
          <a:xfrm>
            <a:off x="-469959" y="3090714"/>
            <a:ext cx="9877484" cy="2304256"/>
          </a:xfrm>
          <a:prstGeom prst="rect">
            <a:avLst/>
          </a:prstGeom>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Vi står för </a:t>
            </a:r>
            <a:br>
              <a:rPr lang="sv-SE" altLang="sv-SE" sz="4800">
                <a:solidFill>
                  <a:srgbClr val="DA291C"/>
                </a:solidFill>
                <a:latin typeface="Arial Black" panose="020B0A04020102020204" pitchFamily="34" charset="0"/>
              </a:rPr>
            </a:br>
            <a:r>
              <a:rPr lang="sv-SE" altLang="sv-SE" sz="4800">
                <a:solidFill>
                  <a:srgbClr val="DA291C"/>
                </a:solidFill>
                <a:latin typeface="Arial Black" panose="020B0A04020102020204" pitchFamily="34" charset="0"/>
              </a:rPr>
              <a:t>jämlikhet och rättvisa</a:t>
            </a:r>
          </a:p>
        </p:txBody>
      </p:sp>
      <p:pic>
        <p:nvPicPr>
          <p:cNvPr id="481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813" y="2873375"/>
            <a:ext cx="6096000" cy="156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8988" y="4602163"/>
            <a:ext cx="6097587" cy="1647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
          <p:cNvSpPr txBox="1">
            <a:spLocks noChangeArrowheads="1"/>
          </p:cNvSpPr>
          <p:nvPr/>
        </p:nvSpPr>
        <p:spPr bwMode="auto">
          <a:xfrm>
            <a:off x="644525" y="609600"/>
            <a:ext cx="8763000" cy="1471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Vi står för </a:t>
            </a:r>
            <a:br>
              <a:rPr lang="sv-SE" altLang="sv-SE" sz="4800">
                <a:solidFill>
                  <a:srgbClr val="DA291C"/>
                </a:solidFill>
                <a:latin typeface="Arial Black" panose="020B0A04020102020204" pitchFamily="34" charset="0"/>
              </a:rPr>
            </a:br>
            <a:r>
              <a:rPr lang="sv-SE" altLang="sv-SE" sz="4800">
                <a:solidFill>
                  <a:srgbClr val="DA291C"/>
                </a:solidFill>
                <a:latin typeface="Arial Black" panose="020B0A04020102020204" pitchFamily="34" charset="0"/>
              </a:rPr>
              <a:t>jämlikhet och rättvisa</a:t>
            </a:r>
          </a:p>
        </p:txBody>
      </p:sp>
      <p:sp>
        <p:nvSpPr>
          <p:cNvPr id="28674" name="Text Box 2"/>
          <p:cNvSpPr txBox="1">
            <a:spLocks noChangeArrowheads="1"/>
          </p:cNvSpPr>
          <p:nvPr/>
        </p:nvSpPr>
        <p:spPr bwMode="auto">
          <a:xfrm>
            <a:off x="5343525" y="3666778"/>
            <a:ext cx="3662363" cy="1367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pPr>
            <a:r>
              <a:rPr lang="sv-SE" altLang="sv-SE" b="1" dirty="0">
                <a:solidFill>
                  <a:srgbClr val="000000"/>
                </a:solidFill>
                <a:latin typeface="Arial Black" panose="020B0A04020102020204" pitchFamily="34" charset="0"/>
              </a:rPr>
              <a:t>De tycker att vi gör ett bra jobb </a:t>
            </a:r>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 y="1938338"/>
            <a:ext cx="4511675" cy="4473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1"/>
          <p:cNvSpPr txBox="1">
            <a:spLocks noChangeArrowheads="1"/>
          </p:cNvSpPr>
          <p:nvPr/>
        </p:nvSpPr>
        <p:spPr bwMode="auto">
          <a:xfrm>
            <a:off x="698500" y="609600"/>
            <a:ext cx="8763000" cy="1471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Vi står för </a:t>
            </a:r>
            <a:br>
              <a:rPr lang="sv-SE" altLang="sv-SE" sz="4800">
                <a:solidFill>
                  <a:srgbClr val="DA291C"/>
                </a:solidFill>
                <a:latin typeface="Arial Black" panose="020B0A04020102020204" pitchFamily="34" charset="0"/>
              </a:rPr>
            </a:br>
            <a:r>
              <a:rPr lang="sv-SE" altLang="sv-SE" sz="4800">
                <a:solidFill>
                  <a:srgbClr val="DA291C"/>
                </a:solidFill>
                <a:latin typeface="Arial Black" panose="020B0A04020102020204" pitchFamily="34" charset="0"/>
              </a:rPr>
              <a:t>jämlikhet och rättvisa</a:t>
            </a:r>
          </a:p>
        </p:txBody>
      </p:sp>
      <p:pic>
        <p:nvPicPr>
          <p:cNvPr id="522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2441575"/>
            <a:ext cx="6934200" cy="4537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Summering </a:t>
            </a:r>
          </a:p>
        </p:txBody>
      </p:sp>
      <p:sp>
        <p:nvSpPr>
          <p:cNvPr id="30722" name="Text Box 2"/>
          <p:cNvSpPr txBox="1">
            <a:spLocks noChangeArrowheads="1"/>
          </p:cNvSpPr>
          <p:nvPr/>
        </p:nvSpPr>
        <p:spPr bwMode="auto">
          <a:xfrm>
            <a:off x="1643063" y="2081213"/>
            <a:ext cx="7850187" cy="398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Hjärtat på rätta stället</a:t>
            </a:r>
          </a:p>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Står upp för </a:t>
            </a:r>
            <a:r>
              <a:rPr lang="sv-SE" altLang="sv-SE" b="1" dirty="0" smtClean="0">
                <a:solidFill>
                  <a:srgbClr val="000000"/>
                </a:solidFill>
                <a:latin typeface="Arial Black" panose="020B0A04020102020204" pitchFamily="34" charset="0"/>
              </a:rPr>
              <a:t>fattiga</a:t>
            </a:r>
            <a:r>
              <a:rPr lang="sv-SE" altLang="sv-SE" b="1" dirty="0">
                <a:solidFill>
                  <a:srgbClr val="000000"/>
                </a:solidFill>
                <a:latin typeface="Arial Black" panose="020B0A04020102020204" pitchFamily="34" charset="0"/>
              </a:rPr>
              <a:t> </a:t>
            </a:r>
            <a:r>
              <a:rPr lang="sv-SE" altLang="sv-SE" b="1" dirty="0" smtClean="0">
                <a:solidFill>
                  <a:srgbClr val="000000"/>
                </a:solidFill>
                <a:latin typeface="Arial Black" panose="020B0A04020102020204" pitchFamily="34" charset="0"/>
              </a:rPr>
              <a:t>och</a:t>
            </a:r>
            <a:r>
              <a:rPr lang="sv-SE" altLang="sv-SE" b="1" dirty="0" smtClean="0">
                <a:solidFill>
                  <a:srgbClr val="000000"/>
                </a:solidFill>
                <a:latin typeface="Arial Black" panose="020B0A04020102020204" pitchFamily="34" charset="0"/>
              </a:rPr>
              <a:t> arbetare</a:t>
            </a: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Ärliga och konsekventa</a:t>
            </a:r>
          </a:p>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Gör ett bra jobb</a:t>
            </a:r>
          </a:p>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…i viktiga frågor</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07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07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072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Vår rättviseprofil </a:t>
            </a:r>
            <a:br>
              <a:rPr lang="sv-SE" altLang="sv-SE" sz="4800">
                <a:solidFill>
                  <a:srgbClr val="DA291C"/>
                </a:solidFill>
                <a:latin typeface="Arial Black" panose="020B0A04020102020204" pitchFamily="34" charset="0"/>
              </a:rPr>
            </a:br>
            <a:r>
              <a:rPr lang="sv-SE" altLang="sv-SE" sz="4800">
                <a:solidFill>
                  <a:srgbClr val="DA291C"/>
                </a:solidFill>
                <a:latin typeface="Arial Black" panose="020B0A04020102020204" pitchFamily="34" charset="0"/>
              </a:rPr>
              <a:t>kan bli ännu starkare</a:t>
            </a:r>
          </a:p>
        </p:txBody>
      </p:sp>
      <p:sp>
        <p:nvSpPr>
          <p:cNvPr id="56323" name="Text Box 2"/>
          <p:cNvSpPr txBox="1">
            <a:spLocks noChangeArrowheads="1"/>
          </p:cNvSpPr>
          <p:nvPr/>
        </p:nvSpPr>
        <p:spPr bwMode="auto">
          <a:xfrm>
            <a:off x="1766888" y="2801938"/>
            <a:ext cx="7850187" cy="398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pic>
        <p:nvPicPr>
          <p:cNvPr id="563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2646363"/>
            <a:ext cx="7858125" cy="4144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Vår rättviseprofil </a:t>
            </a:r>
            <a:br>
              <a:rPr lang="sv-SE" altLang="sv-SE" sz="4800">
                <a:solidFill>
                  <a:srgbClr val="DA291C"/>
                </a:solidFill>
                <a:latin typeface="Arial Black" panose="020B0A04020102020204" pitchFamily="34" charset="0"/>
              </a:rPr>
            </a:br>
            <a:r>
              <a:rPr lang="sv-SE" altLang="sv-SE" sz="4800">
                <a:solidFill>
                  <a:srgbClr val="DA291C"/>
                </a:solidFill>
                <a:latin typeface="Arial Black" panose="020B0A04020102020204" pitchFamily="34" charset="0"/>
              </a:rPr>
              <a:t>kan bli ännu starkare</a:t>
            </a:r>
          </a:p>
        </p:txBody>
      </p:sp>
      <p:sp>
        <p:nvSpPr>
          <p:cNvPr id="58371" name="Text Box 2"/>
          <p:cNvSpPr txBox="1">
            <a:spLocks noChangeArrowheads="1"/>
          </p:cNvSpPr>
          <p:nvPr/>
        </p:nvSpPr>
        <p:spPr bwMode="auto">
          <a:xfrm>
            <a:off x="1766888" y="2801938"/>
            <a:ext cx="7850187" cy="398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graphicFrame>
        <p:nvGraphicFramePr>
          <p:cNvPr id="32771" name="Group 3"/>
          <p:cNvGraphicFramePr>
            <a:graphicFrameLocks noGrp="1"/>
          </p:cNvGraphicFramePr>
          <p:nvPr>
            <p:extLst>
              <p:ext uri="{D42A27DB-BD31-4B8C-83A1-F6EECF244321}">
                <p14:modId xmlns:p14="http://schemas.microsoft.com/office/powerpoint/2010/main" val="4227313406"/>
              </p:ext>
            </p:extLst>
          </p:nvPr>
        </p:nvGraphicFramePr>
        <p:xfrm>
          <a:off x="1017587" y="2801938"/>
          <a:ext cx="8124825" cy="3367088"/>
        </p:xfrm>
        <a:graphic>
          <a:graphicData uri="http://schemas.openxmlformats.org/drawingml/2006/table">
            <a:tbl>
              <a:tblPr/>
              <a:tblGrid>
                <a:gridCol w="1798638">
                  <a:extLst>
                    <a:ext uri="{9D8B030D-6E8A-4147-A177-3AD203B41FA5}"/>
                  </a:extLst>
                </a:gridCol>
                <a:gridCol w="1081087">
                  <a:extLst>
                    <a:ext uri="{9D8B030D-6E8A-4147-A177-3AD203B41FA5}"/>
                  </a:extLst>
                </a:gridCol>
                <a:gridCol w="1047750">
                  <a:extLst>
                    <a:ext uri="{9D8B030D-6E8A-4147-A177-3AD203B41FA5}"/>
                  </a:extLst>
                </a:gridCol>
                <a:gridCol w="1114425">
                  <a:extLst>
                    <a:ext uri="{9D8B030D-6E8A-4147-A177-3AD203B41FA5}"/>
                  </a:extLst>
                </a:gridCol>
                <a:gridCol w="1003300">
                  <a:extLst>
                    <a:ext uri="{9D8B030D-6E8A-4147-A177-3AD203B41FA5}"/>
                  </a:extLst>
                </a:gridCol>
                <a:gridCol w="1079500">
                  <a:extLst>
                    <a:ext uri="{9D8B030D-6E8A-4147-A177-3AD203B41FA5}"/>
                  </a:extLst>
                </a:gridCol>
                <a:gridCol w="1000125">
                  <a:extLst>
                    <a:ext uri="{9D8B030D-6E8A-4147-A177-3AD203B41FA5}"/>
                  </a:extLst>
                </a:gridCol>
              </a:tblGrid>
              <a:tr h="908050">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Förslag</a:t>
                      </a:r>
                    </a:p>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400" b="1" i="1" u="none" strike="noStrike" cap="none" normalizeH="0" baseline="0" dirty="0">
                          <a:ln>
                            <a:noFill/>
                          </a:ln>
                          <a:solidFill>
                            <a:srgbClr val="BFBFBF"/>
                          </a:solidFill>
                          <a:effectLst/>
                          <a:latin typeface="Arial" panose="020B0604020202020204" pitchFamily="34" charset="0"/>
                          <a:cs typeface="Arial" panose="020B0604020202020204" pitchFamily="34" charset="0"/>
                        </a:rPr>
                        <a:t>% stöd</a:t>
                      </a:r>
                    </a:p>
                  </a:txBody>
                  <a:tcPr marL="90000" marR="90000" marT="60912" marB="46800" anchor="ctr" horzOverflow="overflow">
                    <a:lnL>
                      <a:noFill/>
                    </a:lnL>
                    <a:lnR w="11520" cap="flat" cmpd="sng" algn="ctr">
                      <a:solidFill>
                        <a:srgbClr val="FFFFFF"/>
                      </a:solidFill>
                      <a:prstDash val="solid"/>
                      <a:round/>
                      <a:headEnd type="none" w="med" len="med"/>
                      <a:tailEnd type="none" w="med" len="med"/>
                    </a:lnR>
                    <a:lnT>
                      <a:noFill/>
                    </a:lnT>
                    <a:lnB>
                      <a:noFill/>
                    </a:lnB>
                    <a:lnTlToBr>
                      <a:noFill/>
                    </a:lnTlToBr>
                    <a:lnBlToTr>
                      <a:noFill/>
                    </a:lnBlToTr>
                    <a:solidFill>
                      <a:srgbClr val="3C3C3C"/>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600" b="1" i="0" u="none" strike="noStrike" cap="none" normalizeH="0" baseline="0">
                          <a:ln>
                            <a:noFill/>
                          </a:ln>
                          <a:solidFill>
                            <a:srgbClr val="FFFFFF"/>
                          </a:solidFill>
                          <a:effectLst/>
                          <a:latin typeface="Arial" panose="020B0604020202020204" pitchFamily="34" charset="0"/>
                          <a:cs typeface="Arial" panose="020B0604020202020204" pitchFamily="34" charset="0"/>
                        </a:rPr>
                        <a:t>Låg-inkomst</a:t>
                      </a:r>
                    </a:p>
                  </a:txBody>
                  <a:tcPr marL="90000" marR="90000" marT="60912" marB="46800" anchor="ctr"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a:noFill/>
                    </a:lnT>
                    <a:lnB>
                      <a:noFill/>
                    </a:lnB>
                    <a:lnTlToBr>
                      <a:noFill/>
                    </a:lnTlToBr>
                    <a:lnBlToTr>
                      <a:noFill/>
                    </a:lnBlToTr>
                    <a:solidFill>
                      <a:srgbClr val="3C3C3C"/>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Arbetar klass</a:t>
                      </a:r>
                    </a:p>
                  </a:txBody>
                  <a:tcPr marL="90000" marR="90000" marT="60912" marB="46800" anchor="ctr"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a:noFill/>
                    </a:lnT>
                    <a:lnB>
                      <a:noFill/>
                    </a:lnB>
                    <a:lnTlToBr>
                      <a:noFill/>
                    </a:lnTlToBr>
                    <a:lnBlToTr>
                      <a:noFill/>
                    </a:lnBlToTr>
                    <a:solidFill>
                      <a:srgbClr val="3C3C3C"/>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600" b="1" i="0" u="none" strike="noStrike" cap="none" normalizeH="0" baseline="0">
                          <a:ln>
                            <a:noFill/>
                          </a:ln>
                          <a:solidFill>
                            <a:srgbClr val="FFFFFF"/>
                          </a:solidFill>
                          <a:effectLst/>
                          <a:latin typeface="Arial" panose="020B0604020202020204" pitchFamily="34" charset="0"/>
                          <a:cs typeface="Arial" panose="020B0604020202020204" pitchFamily="34" charset="0"/>
                        </a:rPr>
                        <a:t>Medel klass</a:t>
                      </a:r>
                    </a:p>
                  </a:txBody>
                  <a:tcPr marL="90000" marR="90000" marT="60912" marB="46800" anchor="ctr"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a:noFill/>
                    </a:lnT>
                    <a:lnB>
                      <a:noFill/>
                    </a:lnB>
                    <a:lnTlToBr>
                      <a:noFill/>
                    </a:lnTlToBr>
                    <a:lnBlToTr>
                      <a:noFill/>
                    </a:lnBlToTr>
                    <a:solidFill>
                      <a:srgbClr val="3C3C3C"/>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600" b="1" i="0" u="none" strike="noStrike" cap="none" normalizeH="0" baseline="0">
                          <a:ln>
                            <a:noFill/>
                          </a:ln>
                          <a:solidFill>
                            <a:srgbClr val="FFFFFF"/>
                          </a:solidFill>
                          <a:effectLst/>
                          <a:latin typeface="Arial" panose="020B0604020202020204" pitchFamily="34" charset="0"/>
                          <a:cs typeface="Arial" panose="020B0604020202020204" pitchFamily="34" charset="0"/>
                        </a:rPr>
                        <a:t>Övre medel +</a:t>
                      </a:r>
                    </a:p>
                  </a:txBody>
                  <a:tcPr marL="90000" marR="90000" marT="60912" marB="46800" anchor="ctr" horzOverflow="overflow">
                    <a:lnL w="11520" cap="flat" cmpd="sng" algn="ctr">
                      <a:solidFill>
                        <a:srgbClr val="FFFFFF"/>
                      </a:solidFill>
                      <a:prstDash val="solid"/>
                      <a:round/>
                      <a:headEnd type="none" w="med" len="med"/>
                      <a:tailEnd type="none" w="med" len="med"/>
                    </a:lnL>
                    <a:lnR w="37440" cap="flat" cmpd="sng" algn="ctr">
                      <a:solidFill>
                        <a:srgbClr val="FFFFFF"/>
                      </a:solidFill>
                      <a:prstDash val="solid"/>
                      <a:round/>
                      <a:headEnd type="none" w="med" len="med"/>
                      <a:tailEnd type="none" w="med" len="med"/>
                    </a:lnR>
                    <a:lnT>
                      <a:noFill/>
                    </a:lnT>
                    <a:lnB>
                      <a:noFill/>
                    </a:lnB>
                    <a:lnTlToBr>
                      <a:noFill/>
                    </a:lnTlToBr>
                    <a:lnBlToTr>
                      <a:noFill/>
                    </a:lnBlToTr>
                    <a:solidFill>
                      <a:srgbClr val="3C3C3C"/>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600" b="1" i="0" u="none" strike="noStrike" cap="none" normalizeH="0" baseline="0">
                          <a:ln>
                            <a:noFill/>
                          </a:ln>
                          <a:solidFill>
                            <a:srgbClr val="FFFFFF"/>
                          </a:solidFill>
                          <a:effectLst/>
                          <a:latin typeface="Arial" panose="020B0604020202020204" pitchFamily="34" charset="0"/>
                          <a:cs typeface="Arial" panose="020B0604020202020204" pitchFamily="34" charset="0"/>
                        </a:rPr>
                        <a:t>16-49</a:t>
                      </a:r>
                    </a:p>
                  </a:txBody>
                  <a:tcPr marL="90000" marR="90000" marT="60912" marB="46800" anchor="ctr" horzOverflow="overflow">
                    <a:lnL w="3744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a:noFill/>
                    </a:lnT>
                    <a:lnB>
                      <a:noFill/>
                    </a:lnB>
                    <a:lnTlToBr>
                      <a:noFill/>
                    </a:lnTlToBr>
                    <a:lnBlToTr>
                      <a:noFill/>
                    </a:lnBlToTr>
                    <a:solidFill>
                      <a:srgbClr val="3C3C3C"/>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600" b="1" i="0" u="none" strike="noStrike" cap="none" normalizeH="0" baseline="0">
                          <a:ln>
                            <a:noFill/>
                          </a:ln>
                          <a:solidFill>
                            <a:srgbClr val="FFFFFF"/>
                          </a:solidFill>
                          <a:effectLst/>
                          <a:latin typeface="Arial" panose="020B0604020202020204" pitchFamily="34" charset="0"/>
                          <a:cs typeface="Arial" panose="020B0604020202020204" pitchFamily="34" charset="0"/>
                        </a:rPr>
                        <a:t>50+</a:t>
                      </a:r>
                    </a:p>
                  </a:txBody>
                  <a:tcPr marL="90000" marR="90000" marT="60912" marB="46800" anchor="ctr" horzOverflow="overflow">
                    <a:lnL w="11520" cap="flat" cmpd="sng" algn="ctr">
                      <a:solidFill>
                        <a:srgbClr val="FFFFFF"/>
                      </a:solidFill>
                      <a:prstDash val="solid"/>
                      <a:round/>
                      <a:headEnd type="none" w="med" len="med"/>
                      <a:tailEnd type="none" w="med" len="med"/>
                    </a:lnL>
                    <a:lnR>
                      <a:noFill/>
                    </a:lnR>
                    <a:lnT>
                      <a:noFill/>
                    </a:lnT>
                    <a:lnB>
                      <a:noFill/>
                    </a:lnB>
                    <a:lnTlToBr>
                      <a:noFill/>
                    </a:lnTlToBr>
                    <a:lnBlToTr>
                      <a:noFill/>
                    </a:lnBlToTr>
                    <a:solidFill>
                      <a:srgbClr val="3C3C3C"/>
                    </a:solidFill>
                  </a:tcPr>
                </a:tc>
                <a:extLst>
                  <a:ext uri="{0D108BD9-81ED-4DB2-BD59-A6C34878D82A}"/>
                </a:extLst>
              </a:tr>
              <a:tr h="647700">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600" b="1" i="0" u="none" strike="noStrike" cap="none" normalizeH="0" baseline="0">
                          <a:ln>
                            <a:noFill/>
                          </a:ln>
                          <a:solidFill>
                            <a:srgbClr val="000000"/>
                          </a:solidFill>
                          <a:effectLst/>
                          <a:latin typeface="Arial" panose="020B0604020202020204" pitchFamily="34" charset="0"/>
                          <a:cs typeface="Arial" panose="020B0604020202020204" pitchFamily="34" charset="0"/>
                        </a:rPr>
                        <a:t>Höjda skatter för de rikaste </a:t>
                      </a:r>
                    </a:p>
                  </a:txBody>
                  <a:tcPr marL="90000" marR="90000" marT="60912" marB="46800" anchor="ctr" horzOverflow="overflow">
                    <a:lnL>
                      <a:noFill/>
                    </a:lnL>
                    <a:lnR w="11520" cap="flat" cmpd="sng" algn="ctr">
                      <a:solidFill>
                        <a:srgbClr val="FFFFFF"/>
                      </a:solidFill>
                      <a:prstDash val="solid"/>
                      <a:round/>
                      <a:headEnd type="none" w="med" len="med"/>
                      <a:tailEnd type="none" w="med" len="med"/>
                    </a:lnR>
                    <a:lnT>
                      <a:noFill/>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2200" b="1" i="0" u="none" strike="noStrike" cap="none" normalizeH="0" baseline="0">
                          <a:ln>
                            <a:noFill/>
                          </a:ln>
                          <a:solidFill>
                            <a:srgbClr val="000000"/>
                          </a:solidFill>
                          <a:effectLst/>
                          <a:latin typeface="Arial" panose="020B0604020202020204" pitchFamily="34" charset="0"/>
                          <a:cs typeface="Arial" panose="020B0604020202020204" pitchFamily="34" charset="0"/>
                        </a:rPr>
                        <a:t>70</a:t>
                      </a:r>
                    </a:p>
                  </a:txBody>
                  <a:tcPr marL="90000" marR="90000" marT="66204" marB="46800" anchor="ctr"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a:noFill/>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2200" b="1" i="0" u="none" strike="noStrike" cap="none" normalizeH="0" baseline="0">
                          <a:ln>
                            <a:noFill/>
                          </a:ln>
                          <a:solidFill>
                            <a:srgbClr val="000000"/>
                          </a:solidFill>
                          <a:effectLst/>
                          <a:latin typeface="Arial" panose="020B0604020202020204" pitchFamily="34" charset="0"/>
                          <a:cs typeface="Arial" panose="020B0604020202020204" pitchFamily="34" charset="0"/>
                        </a:rPr>
                        <a:t>68</a:t>
                      </a:r>
                    </a:p>
                  </a:txBody>
                  <a:tcPr marL="90000" marR="90000" marT="66204" marB="46800" anchor="ctr"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a:noFill/>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2200" b="1" i="0" u="none" strike="noStrike" cap="none" normalizeH="0" baseline="0">
                          <a:ln>
                            <a:noFill/>
                          </a:ln>
                          <a:solidFill>
                            <a:srgbClr val="000000"/>
                          </a:solidFill>
                          <a:effectLst/>
                          <a:latin typeface="Arial" panose="020B0604020202020204" pitchFamily="34" charset="0"/>
                          <a:cs typeface="Arial" panose="020B0604020202020204" pitchFamily="34" charset="0"/>
                        </a:rPr>
                        <a:t>64</a:t>
                      </a:r>
                    </a:p>
                  </a:txBody>
                  <a:tcPr marL="90000" marR="90000" marT="66204" marB="46800" anchor="ctr"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a:noFill/>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2200" b="1" i="0" u="none" strike="noStrike" cap="none" normalizeH="0" baseline="0">
                          <a:ln>
                            <a:noFill/>
                          </a:ln>
                          <a:solidFill>
                            <a:srgbClr val="000000"/>
                          </a:solidFill>
                          <a:effectLst/>
                          <a:latin typeface="Arial" panose="020B0604020202020204" pitchFamily="34" charset="0"/>
                          <a:cs typeface="Arial" panose="020B0604020202020204" pitchFamily="34" charset="0"/>
                        </a:rPr>
                        <a:t>51</a:t>
                      </a:r>
                    </a:p>
                  </a:txBody>
                  <a:tcPr marL="90000" marR="90000" marT="66204" marB="46800" anchor="ctr" horzOverflow="overflow">
                    <a:lnL w="11520" cap="flat" cmpd="sng" algn="ctr">
                      <a:solidFill>
                        <a:srgbClr val="FFFFFF"/>
                      </a:solidFill>
                      <a:prstDash val="solid"/>
                      <a:round/>
                      <a:headEnd type="none" w="med" len="med"/>
                      <a:tailEnd type="none" w="med" len="med"/>
                    </a:lnL>
                    <a:lnR w="37440" cap="flat" cmpd="sng" algn="ctr">
                      <a:solidFill>
                        <a:srgbClr val="FFFFFF"/>
                      </a:solidFill>
                      <a:prstDash val="solid"/>
                      <a:round/>
                      <a:headEnd type="none" w="med" len="med"/>
                      <a:tailEnd type="none" w="med" len="med"/>
                    </a:lnR>
                    <a:lnT>
                      <a:noFill/>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2200" b="1" i="0" u="none" strike="noStrike" cap="none" normalizeH="0" baseline="0">
                          <a:ln>
                            <a:noFill/>
                          </a:ln>
                          <a:solidFill>
                            <a:srgbClr val="000000"/>
                          </a:solidFill>
                          <a:effectLst/>
                          <a:latin typeface="Arial" panose="020B0604020202020204" pitchFamily="34" charset="0"/>
                          <a:cs typeface="Arial" panose="020B0604020202020204" pitchFamily="34" charset="0"/>
                        </a:rPr>
                        <a:t>70</a:t>
                      </a:r>
                    </a:p>
                  </a:txBody>
                  <a:tcPr marL="90000" marR="90000" marT="66204" marB="46800" anchor="ctr" horzOverflow="overflow">
                    <a:lnL w="3744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a:noFill/>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2200" b="1" i="0" u="none" strike="noStrike" cap="none" normalizeH="0" baseline="0">
                          <a:ln>
                            <a:noFill/>
                          </a:ln>
                          <a:solidFill>
                            <a:srgbClr val="000000"/>
                          </a:solidFill>
                          <a:effectLst/>
                          <a:latin typeface="Arial" panose="020B0604020202020204" pitchFamily="34" charset="0"/>
                          <a:cs typeface="Arial" panose="020B0604020202020204" pitchFamily="34" charset="0"/>
                        </a:rPr>
                        <a:t>60</a:t>
                      </a:r>
                    </a:p>
                  </a:txBody>
                  <a:tcPr marL="90000" marR="90000" marT="66204" marB="46800" anchor="ctr" horzOverflow="overflow">
                    <a:lnL w="11520" cap="flat" cmpd="sng" algn="ctr">
                      <a:solidFill>
                        <a:srgbClr val="FFFFFF"/>
                      </a:solidFill>
                      <a:prstDash val="solid"/>
                      <a:round/>
                      <a:headEnd type="none" w="med" len="med"/>
                      <a:tailEnd type="none" w="med" len="med"/>
                    </a:lnL>
                    <a:lnR>
                      <a:noFill/>
                    </a:lnR>
                    <a:lnT>
                      <a:noFill/>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extLst>
                  <a:ext uri="{0D108BD9-81ED-4DB2-BD59-A6C34878D82A}"/>
                </a:extLst>
              </a:tr>
              <a:tr h="581025">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600" b="1" i="0" u="none" strike="noStrike" cap="none" normalizeH="0" baseline="0">
                          <a:ln>
                            <a:noFill/>
                          </a:ln>
                          <a:solidFill>
                            <a:srgbClr val="B50024"/>
                          </a:solidFill>
                          <a:effectLst/>
                          <a:latin typeface="Arial" panose="020B0604020202020204" pitchFamily="34" charset="0"/>
                          <a:cs typeface="Arial" panose="020B0604020202020204" pitchFamily="34" charset="0"/>
                        </a:rPr>
                        <a:t>% </a:t>
                      </a:r>
                      <a:r>
                        <a:rPr kumimoji="0" lang="sv-SE" altLang="sv-SE" sz="1600" b="1" i="0" u="sng" strike="noStrike" cap="none" normalizeH="0" baseline="0">
                          <a:ln>
                            <a:noFill/>
                          </a:ln>
                          <a:solidFill>
                            <a:srgbClr val="B50024"/>
                          </a:solidFill>
                          <a:effectLst/>
                          <a:latin typeface="Arial" panose="020B0604020202020204" pitchFamily="34" charset="0"/>
                          <a:cs typeface="Arial" panose="020B0604020202020204" pitchFamily="34" charset="0"/>
                        </a:rPr>
                        <a:t>starkt</a:t>
                      </a:r>
                    </a:p>
                  </a:txBody>
                  <a:tcPr marL="90000" marR="90000" marT="60912" marB="46800" anchor="ctr" horzOverflow="overflow">
                    <a:lnL>
                      <a:noFill/>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800" b="1" i="0" u="none" strike="noStrike" cap="none" normalizeH="0" baseline="0">
                          <a:ln>
                            <a:noFill/>
                          </a:ln>
                          <a:solidFill>
                            <a:srgbClr val="B50024"/>
                          </a:solidFill>
                          <a:effectLst/>
                          <a:latin typeface="Arial" panose="020B0604020202020204" pitchFamily="34" charset="0"/>
                          <a:cs typeface="Arial" panose="020B0604020202020204" pitchFamily="34" charset="0"/>
                        </a:rPr>
                        <a:t>47</a:t>
                      </a:r>
                    </a:p>
                  </a:txBody>
                  <a:tcPr marL="90000" marR="90000" marT="62676" marB="46800" anchor="ctr"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800" b="1" i="0" u="none" strike="noStrike" cap="none" normalizeH="0" baseline="0">
                          <a:ln>
                            <a:noFill/>
                          </a:ln>
                          <a:solidFill>
                            <a:srgbClr val="B50024"/>
                          </a:solidFill>
                          <a:effectLst/>
                          <a:latin typeface="Arial" panose="020B0604020202020204" pitchFamily="34" charset="0"/>
                          <a:cs typeface="Arial" panose="020B0604020202020204" pitchFamily="34" charset="0"/>
                        </a:rPr>
                        <a:t>40</a:t>
                      </a:r>
                    </a:p>
                  </a:txBody>
                  <a:tcPr marL="90000" marR="90000" marT="62676" marB="46800" anchor="ctr"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800" b="1" i="0" u="none" strike="noStrike" cap="none" normalizeH="0" baseline="0">
                          <a:ln>
                            <a:noFill/>
                          </a:ln>
                          <a:solidFill>
                            <a:srgbClr val="B50024"/>
                          </a:solidFill>
                          <a:effectLst/>
                          <a:latin typeface="Arial" panose="020B0604020202020204" pitchFamily="34" charset="0"/>
                          <a:cs typeface="Arial" panose="020B0604020202020204" pitchFamily="34" charset="0"/>
                        </a:rPr>
                        <a:t>33</a:t>
                      </a:r>
                    </a:p>
                  </a:txBody>
                  <a:tcPr marL="90000" marR="90000" marT="62676" marB="46800" anchor="ctr"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800" b="1" i="0" u="none" strike="noStrike" cap="none" normalizeH="0" baseline="0">
                          <a:ln>
                            <a:noFill/>
                          </a:ln>
                          <a:solidFill>
                            <a:srgbClr val="B50024"/>
                          </a:solidFill>
                          <a:effectLst/>
                          <a:latin typeface="Arial" panose="020B0604020202020204" pitchFamily="34" charset="0"/>
                          <a:cs typeface="Arial" panose="020B0604020202020204" pitchFamily="34" charset="0"/>
                        </a:rPr>
                        <a:t>30</a:t>
                      </a:r>
                    </a:p>
                  </a:txBody>
                  <a:tcPr marL="90000" marR="90000" marT="62676" marB="46800" anchor="ctr" horzOverflow="overflow">
                    <a:lnL w="11520" cap="flat" cmpd="sng" algn="ctr">
                      <a:solidFill>
                        <a:srgbClr val="FFFFFF"/>
                      </a:solidFill>
                      <a:prstDash val="solid"/>
                      <a:round/>
                      <a:headEnd type="none" w="med" len="med"/>
                      <a:tailEnd type="none" w="med" len="med"/>
                    </a:lnL>
                    <a:lnR w="3744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800" b="1" i="0" u="none" strike="noStrike" cap="none" normalizeH="0" baseline="0">
                          <a:ln>
                            <a:noFill/>
                          </a:ln>
                          <a:solidFill>
                            <a:srgbClr val="B50024"/>
                          </a:solidFill>
                          <a:effectLst/>
                          <a:latin typeface="Arial" panose="020B0604020202020204" pitchFamily="34" charset="0"/>
                          <a:cs typeface="Arial" panose="020B0604020202020204" pitchFamily="34" charset="0"/>
                        </a:rPr>
                        <a:t>42</a:t>
                      </a:r>
                    </a:p>
                  </a:txBody>
                  <a:tcPr marL="90000" marR="90000" marT="62676" marB="46800" anchor="ctr" horzOverflow="overflow">
                    <a:lnL w="3744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800" b="1" i="0" u="none" strike="noStrike" cap="none" normalizeH="0" baseline="0">
                          <a:ln>
                            <a:noFill/>
                          </a:ln>
                          <a:solidFill>
                            <a:srgbClr val="B50024"/>
                          </a:solidFill>
                          <a:effectLst/>
                          <a:latin typeface="Arial" panose="020B0604020202020204" pitchFamily="34" charset="0"/>
                          <a:cs typeface="Arial" panose="020B0604020202020204" pitchFamily="34" charset="0"/>
                        </a:rPr>
                        <a:t>33</a:t>
                      </a:r>
                    </a:p>
                  </a:txBody>
                  <a:tcPr marL="90000" marR="90000" marT="62676" marB="46800" anchor="ctr" horzOverflow="overflow">
                    <a:lnL w="11520" cap="flat" cmpd="sng" algn="ctr">
                      <a:solidFill>
                        <a:srgbClr val="FFFFFF"/>
                      </a:solidFill>
                      <a:prstDash val="solid"/>
                      <a:round/>
                      <a:headEnd type="none" w="med" len="med"/>
                      <a:tailEnd type="none" w="med" len="med"/>
                    </a:lnL>
                    <a:lnR>
                      <a:noFill/>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extLst>
                  <a:ext uri="{0D108BD9-81ED-4DB2-BD59-A6C34878D82A}"/>
                </a:extLst>
              </a:tr>
              <a:tr h="649288">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600" b="1" i="0" u="none" strike="noStrike" cap="none" normalizeH="0" baseline="0">
                          <a:ln>
                            <a:noFill/>
                          </a:ln>
                          <a:solidFill>
                            <a:srgbClr val="000000"/>
                          </a:solidFill>
                          <a:effectLst/>
                          <a:latin typeface="Arial" panose="020B0604020202020204" pitchFamily="34" charset="0"/>
                          <a:cs typeface="Arial" panose="020B0604020202020204" pitchFamily="34" charset="0"/>
                        </a:rPr>
                        <a:t>Sänkta arvoden för politiker</a:t>
                      </a:r>
                    </a:p>
                  </a:txBody>
                  <a:tcPr marL="90000" marR="90000" marT="60912" marB="46800" anchor="ctr" horzOverflow="overflow">
                    <a:lnL>
                      <a:noFill/>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2200" b="1" i="0" u="none" strike="noStrike" cap="none" normalizeH="0" baseline="0">
                          <a:ln>
                            <a:noFill/>
                          </a:ln>
                          <a:solidFill>
                            <a:srgbClr val="000000"/>
                          </a:solidFill>
                          <a:effectLst/>
                          <a:latin typeface="Arial" panose="020B0604020202020204" pitchFamily="34" charset="0"/>
                          <a:cs typeface="Arial" panose="020B0604020202020204" pitchFamily="34" charset="0"/>
                        </a:rPr>
                        <a:t>89</a:t>
                      </a:r>
                    </a:p>
                  </a:txBody>
                  <a:tcPr marL="90000" marR="90000" marT="66204" marB="46800" anchor="ctr"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2200" b="1" i="0" u="none" strike="noStrike" cap="none" normalizeH="0" baseline="0">
                          <a:ln>
                            <a:noFill/>
                          </a:ln>
                          <a:solidFill>
                            <a:srgbClr val="000000"/>
                          </a:solidFill>
                          <a:effectLst/>
                          <a:latin typeface="Arial" panose="020B0604020202020204" pitchFamily="34" charset="0"/>
                          <a:cs typeface="Arial" panose="020B0604020202020204" pitchFamily="34" charset="0"/>
                        </a:rPr>
                        <a:t>82</a:t>
                      </a:r>
                    </a:p>
                  </a:txBody>
                  <a:tcPr marL="90000" marR="90000" marT="66204" marB="46800" anchor="ctr"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2200" b="1" i="0" u="none" strike="noStrike" cap="none" normalizeH="0" baseline="0">
                          <a:ln>
                            <a:noFill/>
                          </a:ln>
                          <a:solidFill>
                            <a:srgbClr val="000000"/>
                          </a:solidFill>
                          <a:effectLst/>
                          <a:latin typeface="Arial" panose="020B0604020202020204" pitchFamily="34" charset="0"/>
                          <a:cs typeface="Arial" panose="020B0604020202020204" pitchFamily="34" charset="0"/>
                        </a:rPr>
                        <a:t>77</a:t>
                      </a:r>
                    </a:p>
                  </a:txBody>
                  <a:tcPr marL="90000" marR="90000" marT="66204" marB="46800" anchor="ctr"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2200" b="1" i="0" u="none" strike="noStrike" cap="none" normalizeH="0" baseline="0">
                          <a:ln>
                            <a:noFill/>
                          </a:ln>
                          <a:solidFill>
                            <a:srgbClr val="000000"/>
                          </a:solidFill>
                          <a:effectLst/>
                          <a:latin typeface="Arial" panose="020B0604020202020204" pitchFamily="34" charset="0"/>
                          <a:cs typeface="Arial" panose="020B0604020202020204" pitchFamily="34" charset="0"/>
                        </a:rPr>
                        <a:t>60</a:t>
                      </a:r>
                    </a:p>
                  </a:txBody>
                  <a:tcPr marL="90000" marR="90000" marT="66204" marB="46800" anchor="ctr" horzOverflow="overflow">
                    <a:lnL w="11520" cap="flat" cmpd="sng" algn="ctr">
                      <a:solidFill>
                        <a:srgbClr val="FFFFFF"/>
                      </a:solidFill>
                      <a:prstDash val="solid"/>
                      <a:round/>
                      <a:headEnd type="none" w="med" len="med"/>
                      <a:tailEnd type="none" w="med" len="med"/>
                    </a:lnL>
                    <a:lnR w="3744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2200" b="1" i="0" u="none" strike="noStrike" cap="none" normalizeH="0" baseline="0">
                          <a:ln>
                            <a:noFill/>
                          </a:ln>
                          <a:solidFill>
                            <a:srgbClr val="000000"/>
                          </a:solidFill>
                          <a:effectLst/>
                          <a:latin typeface="Arial" panose="020B0604020202020204" pitchFamily="34" charset="0"/>
                          <a:cs typeface="Arial" panose="020B0604020202020204" pitchFamily="34" charset="0"/>
                        </a:rPr>
                        <a:t>85</a:t>
                      </a:r>
                    </a:p>
                  </a:txBody>
                  <a:tcPr marL="90000" marR="90000" marT="66204" marB="46800" anchor="ctr" horzOverflow="overflow">
                    <a:lnL w="3744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2200" b="1" i="0" u="none" strike="noStrike" cap="none" normalizeH="0" baseline="0">
                          <a:ln>
                            <a:noFill/>
                          </a:ln>
                          <a:solidFill>
                            <a:srgbClr val="000000"/>
                          </a:solidFill>
                          <a:effectLst/>
                          <a:latin typeface="Arial" panose="020B0604020202020204" pitchFamily="34" charset="0"/>
                          <a:cs typeface="Arial" panose="020B0604020202020204" pitchFamily="34" charset="0"/>
                        </a:rPr>
                        <a:t>74</a:t>
                      </a:r>
                    </a:p>
                  </a:txBody>
                  <a:tcPr marL="90000" marR="90000" marT="66204" marB="46800" anchor="ctr" horzOverflow="overflow">
                    <a:lnL w="11520" cap="flat" cmpd="sng" algn="ctr">
                      <a:solidFill>
                        <a:srgbClr val="FFFFFF"/>
                      </a:solidFill>
                      <a:prstDash val="solid"/>
                      <a:round/>
                      <a:headEnd type="none" w="med" len="med"/>
                      <a:tailEnd type="none" w="med" len="med"/>
                    </a:lnL>
                    <a:lnR>
                      <a:noFill/>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2F2F2"/>
                    </a:solidFill>
                  </a:tcPr>
                </a:tc>
                <a:extLst>
                  <a:ext uri="{0D108BD9-81ED-4DB2-BD59-A6C34878D82A}"/>
                </a:extLst>
              </a:tr>
              <a:tr h="581025">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600" b="1" i="0" u="none" strike="noStrike" cap="none" normalizeH="0" baseline="0">
                          <a:ln>
                            <a:noFill/>
                          </a:ln>
                          <a:solidFill>
                            <a:srgbClr val="B50024"/>
                          </a:solidFill>
                          <a:effectLst/>
                          <a:latin typeface="Arial" panose="020B0604020202020204" pitchFamily="34" charset="0"/>
                          <a:cs typeface="Arial" panose="020B0604020202020204" pitchFamily="34" charset="0"/>
                        </a:rPr>
                        <a:t>% </a:t>
                      </a:r>
                      <a:r>
                        <a:rPr kumimoji="0" lang="sv-SE" altLang="sv-SE" sz="1600" b="1" i="0" u="sng" strike="noStrike" cap="none" normalizeH="0" baseline="0">
                          <a:ln>
                            <a:noFill/>
                          </a:ln>
                          <a:solidFill>
                            <a:srgbClr val="B50024"/>
                          </a:solidFill>
                          <a:effectLst/>
                          <a:latin typeface="Arial" panose="020B0604020202020204" pitchFamily="34" charset="0"/>
                          <a:cs typeface="Arial" panose="020B0604020202020204" pitchFamily="34" charset="0"/>
                        </a:rPr>
                        <a:t>starkt</a:t>
                      </a:r>
                    </a:p>
                  </a:txBody>
                  <a:tcPr marL="90000" marR="90000" marT="60912" marB="46800" anchor="ctr" horzOverflow="overflow">
                    <a:lnL>
                      <a:noFill/>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a:noFill/>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800" b="1" i="0" u="none" strike="noStrike" cap="none" normalizeH="0" baseline="0">
                          <a:ln>
                            <a:noFill/>
                          </a:ln>
                          <a:solidFill>
                            <a:srgbClr val="B50024"/>
                          </a:solidFill>
                          <a:effectLst/>
                          <a:latin typeface="Arial" panose="020B0604020202020204" pitchFamily="34" charset="0"/>
                          <a:cs typeface="Arial" panose="020B0604020202020204" pitchFamily="34" charset="0"/>
                        </a:rPr>
                        <a:t>74</a:t>
                      </a:r>
                    </a:p>
                  </a:txBody>
                  <a:tcPr marL="90000" marR="90000" marT="62676" marB="46800" anchor="ctr"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a:noFill/>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800" b="1" i="0" u="none" strike="noStrike" cap="none" normalizeH="0" baseline="0">
                          <a:ln>
                            <a:noFill/>
                          </a:ln>
                          <a:solidFill>
                            <a:srgbClr val="B50024"/>
                          </a:solidFill>
                          <a:effectLst/>
                          <a:latin typeface="Arial" panose="020B0604020202020204" pitchFamily="34" charset="0"/>
                          <a:cs typeface="Arial" panose="020B0604020202020204" pitchFamily="34" charset="0"/>
                        </a:rPr>
                        <a:t>56</a:t>
                      </a:r>
                    </a:p>
                  </a:txBody>
                  <a:tcPr marL="90000" marR="90000" marT="62676" marB="46800" anchor="ctr"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a:noFill/>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800" b="1" i="0" u="none" strike="noStrike" cap="none" normalizeH="0" baseline="0">
                          <a:ln>
                            <a:noFill/>
                          </a:ln>
                          <a:solidFill>
                            <a:srgbClr val="B50024"/>
                          </a:solidFill>
                          <a:effectLst/>
                          <a:latin typeface="Arial" panose="020B0604020202020204" pitchFamily="34" charset="0"/>
                          <a:cs typeface="Arial" panose="020B0604020202020204" pitchFamily="34" charset="0"/>
                        </a:rPr>
                        <a:t>48</a:t>
                      </a:r>
                    </a:p>
                  </a:txBody>
                  <a:tcPr marL="90000" marR="90000" marT="62676" marB="46800" anchor="ctr"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a:noFill/>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800" b="1" i="0" u="none" strike="noStrike" cap="none" normalizeH="0" baseline="0">
                          <a:ln>
                            <a:noFill/>
                          </a:ln>
                          <a:solidFill>
                            <a:srgbClr val="B50024"/>
                          </a:solidFill>
                          <a:effectLst/>
                          <a:latin typeface="Arial" panose="020B0604020202020204" pitchFamily="34" charset="0"/>
                          <a:cs typeface="Arial" panose="020B0604020202020204" pitchFamily="34" charset="0"/>
                        </a:rPr>
                        <a:t>37</a:t>
                      </a:r>
                    </a:p>
                  </a:txBody>
                  <a:tcPr marL="90000" marR="90000" marT="62676" marB="46800" anchor="ctr" horzOverflow="overflow">
                    <a:lnL w="11520" cap="flat" cmpd="sng" algn="ctr">
                      <a:solidFill>
                        <a:srgbClr val="FFFFFF"/>
                      </a:solidFill>
                      <a:prstDash val="solid"/>
                      <a:round/>
                      <a:headEnd type="none" w="med" len="med"/>
                      <a:tailEnd type="none" w="med" len="med"/>
                    </a:lnL>
                    <a:lnR w="3744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a:noFill/>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800" b="1" i="0" u="none" strike="noStrike" cap="none" normalizeH="0" baseline="0">
                          <a:ln>
                            <a:noFill/>
                          </a:ln>
                          <a:solidFill>
                            <a:srgbClr val="B50024"/>
                          </a:solidFill>
                          <a:effectLst/>
                          <a:latin typeface="Arial" panose="020B0604020202020204" pitchFamily="34" charset="0"/>
                          <a:cs typeface="Arial" panose="020B0604020202020204" pitchFamily="34" charset="0"/>
                        </a:rPr>
                        <a:t>59</a:t>
                      </a:r>
                    </a:p>
                  </a:txBody>
                  <a:tcPr marL="90000" marR="90000" marT="62676" marB="46800" anchor="ctr" horzOverflow="overflow">
                    <a:lnL w="3744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a:noFill/>
                    </a:lnB>
                    <a:lnTlToBr>
                      <a:noFill/>
                    </a:lnTlToBr>
                    <a:lnBlToTr>
                      <a:noFill/>
                    </a:lnBlToTr>
                    <a:solidFill>
                      <a:srgbClr val="F2F2F2"/>
                    </a:solidFill>
                  </a:tcPr>
                </a:tc>
                <a:tc>
                  <a:txBody>
                    <a:bodyPr/>
                    <a:lstStyle>
                      <a:lvl1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1pPr>
                      <a:lvl2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2pPr>
                      <a:lvl3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3pPr>
                      <a:lvl4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4pPr>
                      <a:lvl5pPr eaLnBrk="0" hangingPunct="0">
                        <a:spcBef>
                          <a:spcPts val="1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5pPr>
                      <a:lvl6pPr marL="25146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6pPr>
                      <a:lvl7pPr marL="29718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7pPr>
                      <a:lvl8pPr marL="34290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8pPr>
                      <a:lvl9pPr marL="3886200" indent="-228600" defTabSz="449263" eaLnBrk="0" fontAlgn="base" hangingPunct="0">
                        <a:spcBef>
                          <a:spcPts val="18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Gill Sans" charset="0"/>
                          <a:cs typeface="ヒラギノ角ゴ ProN W3" charset="0"/>
                        </a:defRPr>
                      </a:lvl9pPr>
                    </a:lstStyle>
                    <a:p>
                      <a:pPr marL="0" marR="0" lvl="0" indent="0" algn="ctr"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sv-SE" altLang="sv-SE" sz="1800" b="1" i="0" u="none" strike="noStrike" cap="none" normalizeH="0" baseline="0" dirty="0">
                          <a:ln>
                            <a:noFill/>
                          </a:ln>
                          <a:solidFill>
                            <a:srgbClr val="B50024"/>
                          </a:solidFill>
                          <a:effectLst/>
                          <a:latin typeface="Arial" panose="020B0604020202020204" pitchFamily="34" charset="0"/>
                          <a:cs typeface="Arial" panose="020B0604020202020204" pitchFamily="34" charset="0"/>
                        </a:rPr>
                        <a:t>49</a:t>
                      </a:r>
                    </a:p>
                  </a:txBody>
                  <a:tcPr marL="90000" marR="90000" marT="62676" marB="46800" anchor="ctr" horzOverflow="overflow">
                    <a:lnL w="11520" cap="flat" cmpd="sng" algn="ctr">
                      <a:solidFill>
                        <a:srgbClr val="FFFFFF"/>
                      </a:solidFill>
                      <a:prstDash val="solid"/>
                      <a:round/>
                      <a:headEnd type="none" w="med" len="med"/>
                      <a:tailEnd type="none" w="med" len="med"/>
                    </a:lnL>
                    <a:lnR>
                      <a:noFill/>
                    </a:lnR>
                    <a:lnT w="11520" cap="flat" cmpd="sng" algn="ctr">
                      <a:solidFill>
                        <a:srgbClr val="FFFFFF"/>
                      </a:solidFill>
                      <a:prstDash val="solid"/>
                      <a:round/>
                      <a:headEnd type="none" w="med" len="med"/>
                      <a:tailEnd type="none" w="med" len="med"/>
                    </a:lnT>
                    <a:lnB>
                      <a:noFill/>
                    </a:lnB>
                    <a:lnTlToBr>
                      <a:noFill/>
                    </a:lnTlToBr>
                    <a:lnBlToTr>
                      <a:noFill/>
                    </a:lnBlToTr>
                    <a:solidFill>
                      <a:srgbClr val="F2F2F2"/>
                    </a:solidFill>
                  </a:tcPr>
                </a:tc>
                <a:extLst>
                  <a:ext uri="{0D108BD9-81ED-4DB2-BD59-A6C34878D82A}"/>
                </a:extLst>
              </a:tr>
            </a:tbl>
          </a:graphicData>
        </a:graphic>
      </p:graphicFrame>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Vår rättviseprofil </a:t>
            </a:r>
            <a:br>
              <a:rPr lang="sv-SE" altLang="sv-SE" sz="4800">
                <a:solidFill>
                  <a:srgbClr val="DA291C"/>
                </a:solidFill>
                <a:latin typeface="Arial Black" panose="020B0A04020102020204" pitchFamily="34" charset="0"/>
              </a:rPr>
            </a:br>
            <a:r>
              <a:rPr lang="sv-SE" altLang="sv-SE" sz="4800">
                <a:solidFill>
                  <a:srgbClr val="DA291C"/>
                </a:solidFill>
                <a:latin typeface="Arial Black" panose="020B0A04020102020204" pitchFamily="34" charset="0"/>
              </a:rPr>
              <a:t>kan bli ännu starkare</a:t>
            </a:r>
          </a:p>
        </p:txBody>
      </p:sp>
      <p:sp>
        <p:nvSpPr>
          <p:cNvPr id="60419" name="Text Box 2"/>
          <p:cNvSpPr txBox="1">
            <a:spLocks noChangeArrowheads="1"/>
          </p:cNvSpPr>
          <p:nvPr/>
        </p:nvSpPr>
        <p:spPr bwMode="auto">
          <a:xfrm>
            <a:off x="1766888" y="2801938"/>
            <a:ext cx="7850187" cy="398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pic>
        <p:nvPicPr>
          <p:cNvPr id="604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13" y="2578100"/>
            <a:ext cx="7980362" cy="443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Tre dagar</a:t>
            </a:r>
          </a:p>
        </p:txBody>
      </p:sp>
      <p:sp>
        <p:nvSpPr>
          <p:cNvPr id="5122"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Lite som ett styrelsemöte</a:t>
            </a:r>
          </a:p>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Storgrupp – korta frågor</a:t>
            </a:r>
          </a:p>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Försiktig med sociala media</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Vår rättviseprofil </a:t>
            </a:r>
            <a:br>
              <a:rPr lang="sv-SE" altLang="sv-SE" sz="4800">
                <a:solidFill>
                  <a:srgbClr val="DA291C"/>
                </a:solidFill>
                <a:latin typeface="Arial Black" panose="020B0A04020102020204" pitchFamily="34" charset="0"/>
              </a:rPr>
            </a:br>
            <a:r>
              <a:rPr lang="sv-SE" altLang="sv-SE" sz="4800">
                <a:solidFill>
                  <a:srgbClr val="DA291C"/>
                </a:solidFill>
                <a:latin typeface="Arial Black" panose="020B0A04020102020204" pitchFamily="34" charset="0"/>
              </a:rPr>
              <a:t>kan bli ännu starkare</a:t>
            </a:r>
          </a:p>
        </p:txBody>
      </p:sp>
      <p:sp>
        <p:nvSpPr>
          <p:cNvPr id="62467" name="Text Box 2"/>
          <p:cNvSpPr txBox="1">
            <a:spLocks noChangeArrowheads="1"/>
          </p:cNvSpPr>
          <p:nvPr/>
        </p:nvSpPr>
        <p:spPr bwMode="auto">
          <a:xfrm>
            <a:off x="1766888" y="2801938"/>
            <a:ext cx="7850187" cy="398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pic>
        <p:nvPicPr>
          <p:cNvPr id="624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806" y="2727325"/>
            <a:ext cx="7815263" cy="4138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Summering</a:t>
            </a:r>
          </a:p>
        </p:txBody>
      </p:sp>
      <p:sp>
        <p:nvSpPr>
          <p:cNvPr id="35842" name="Text Box 2"/>
          <p:cNvSpPr txBox="1">
            <a:spLocks noChangeArrowheads="1"/>
          </p:cNvSpPr>
          <p:nvPr/>
        </p:nvSpPr>
        <p:spPr bwMode="auto">
          <a:xfrm>
            <a:off x="976313" y="2010594"/>
            <a:ext cx="8967787" cy="3744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Ekonomisk rättvisa är ett starkt skäl att rösta på oss</a:t>
            </a:r>
          </a:p>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Vi bör driva reformer som gör att fördelning hamnar i fokus</a:t>
            </a:r>
          </a:p>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I vår argumentation bör en ekonomi för alla vara i fokus – inte hindren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584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58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Skillnad mot S</a:t>
            </a:r>
          </a:p>
        </p:txBody>
      </p:sp>
      <p:sp>
        <p:nvSpPr>
          <p:cNvPr id="36866"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defRPr/>
            </a:pPr>
            <a:r>
              <a:rPr lang="sv-SE" altLang="sv-SE" b="1" dirty="0" smtClean="0">
                <a:solidFill>
                  <a:srgbClr val="000000"/>
                </a:solidFill>
                <a:latin typeface="Arial Black" panose="020B0A04020102020204" pitchFamily="34" charset="0"/>
              </a:rPr>
              <a:t>Är skillnaden mellan V och partiet du röstar på…</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Ringa				42%</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Betydande		28%</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Osäkra			  6%</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Röstar redan V	24% </a:t>
            </a: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smtClean="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smtClean="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68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68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686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686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686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Skillnad mot S</a:t>
            </a:r>
          </a:p>
        </p:txBody>
      </p:sp>
      <p:sp>
        <p:nvSpPr>
          <p:cNvPr id="37890"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Vi är bra på att visa skillnader mot högern</a:t>
            </a:r>
          </a:p>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Vi behöver bli bättre på att visa skillnader mot S</a:t>
            </a: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78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Skillnad mot S</a:t>
            </a:r>
          </a:p>
        </p:txBody>
      </p:sp>
      <p:sp>
        <p:nvSpPr>
          <p:cNvPr id="38914"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defRPr/>
            </a:pPr>
            <a:r>
              <a:rPr lang="sv-SE" altLang="sv-SE" b="1" dirty="0">
                <a:latin typeface="Arial Black" panose="020B0A04020102020204" pitchFamily="34" charset="0"/>
                <a:ea typeface="+mn-ea"/>
              </a:rPr>
              <a:t>Proteströster kommer och går</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dirty="0">
                <a:latin typeface="Arial Black" panose="020B0A04020102020204" pitchFamily="34" charset="0"/>
                <a:ea typeface="+mn-ea"/>
              </a:rPr>
              <a:t>Mål: Fler som väljer att stödja Vänsterpartiet</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dirty="0">
                <a:latin typeface="Arial Black" panose="020B0A04020102020204" pitchFamily="34" charset="0"/>
                <a:ea typeface="+mn-ea"/>
              </a:rPr>
              <a:t>En bra skillnad är bättre än tusen nålstick</a:t>
            </a:r>
          </a:p>
          <a:p>
            <a:pPr indent="-455613" eaLnBrk="1" hangingPunct="1">
              <a:lnSpc>
                <a:spcPct val="120000"/>
              </a:lnSpc>
              <a:spcBef>
                <a:spcPts val="1200"/>
              </a:spcBef>
              <a:spcAft>
                <a:spcPts val="600"/>
              </a:spcAft>
              <a:buSzPct val="100000"/>
              <a:defRPr/>
            </a:pPr>
            <a:endParaRPr lang="sv-SE" altLang="sv-SE" b="1" dirty="0">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a:latin typeface="Arial Black" panose="020B0A04020102020204" pitchFamily="34" charset="0"/>
              <a:ea typeface="+mn-ea"/>
            </a:endParaRPr>
          </a:p>
        </p:txBody>
      </p:sp>
    </p:spTree>
  </p:cSld>
  <p:clrMapOvr>
    <a:masterClrMapping/>
  </p:clrMapOv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Skillnad mot S</a:t>
            </a:r>
          </a:p>
        </p:txBody>
      </p:sp>
      <p:sp>
        <p:nvSpPr>
          <p:cNvPr id="39938"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Vi står för jämlikhet och rättvisa</a:t>
            </a:r>
          </a:p>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Vet inte vad S står för numera</a:t>
            </a: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99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5" y="5391719"/>
            <a:ext cx="9010650" cy="982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5" name="Text Box 2"/>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Skillnad mot S</a:t>
            </a:r>
          </a:p>
        </p:txBody>
      </p:sp>
      <p:pic>
        <p:nvPicPr>
          <p:cNvPr id="747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38" y="2946698"/>
            <a:ext cx="9083675" cy="2000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4" name="Text Box 4"/>
          <p:cNvSpPr txBox="1">
            <a:spLocks noChangeArrowheads="1"/>
          </p:cNvSpPr>
          <p:nvPr/>
        </p:nvSpPr>
        <p:spPr bwMode="auto">
          <a:xfrm>
            <a:off x="1766888" y="2010595"/>
            <a:ext cx="7850187" cy="1439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Socialdemokraterna är…</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0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Vi står för </a:t>
            </a:r>
            <a:br>
              <a:rPr lang="sv-SE" altLang="sv-SE" sz="4800">
                <a:solidFill>
                  <a:srgbClr val="DA291C"/>
                </a:solidFill>
                <a:latin typeface="Arial Black" panose="020B0A04020102020204" pitchFamily="34" charset="0"/>
              </a:rPr>
            </a:br>
            <a:r>
              <a:rPr lang="sv-SE" altLang="sv-SE" sz="4800">
                <a:solidFill>
                  <a:srgbClr val="DA291C"/>
                </a:solidFill>
                <a:latin typeface="Arial Black" panose="020B0A04020102020204" pitchFamily="34" charset="0"/>
              </a:rPr>
              <a:t>jämlikhet och rättvisa</a:t>
            </a:r>
          </a:p>
        </p:txBody>
      </p:sp>
      <p:pic>
        <p:nvPicPr>
          <p:cNvPr id="768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3089275"/>
            <a:ext cx="9334500" cy="1125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7" name="Text Box 3"/>
          <p:cNvSpPr txBox="1">
            <a:spLocks noChangeArrowheads="1"/>
          </p:cNvSpPr>
          <p:nvPr/>
        </p:nvSpPr>
        <p:spPr bwMode="auto">
          <a:xfrm>
            <a:off x="1622425" y="4889500"/>
            <a:ext cx="7850188"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pPr>
            <a:r>
              <a:rPr lang="sv-SE" altLang="sv-SE" b="1">
                <a:solidFill>
                  <a:srgbClr val="000000"/>
                </a:solidFill>
                <a:latin typeface="Arial Black" panose="020B0A04020102020204" pitchFamily="34" charset="0"/>
              </a:rPr>
              <a:t>Rösta på ett parti som står upp för sina värderingar</a:t>
            </a: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Vi står för </a:t>
            </a:r>
            <a:br>
              <a:rPr lang="sv-SE" altLang="sv-SE" sz="4800">
                <a:solidFill>
                  <a:srgbClr val="DA291C"/>
                </a:solidFill>
                <a:latin typeface="Arial Black" panose="020B0A04020102020204" pitchFamily="34" charset="0"/>
              </a:rPr>
            </a:br>
            <a:r>
              <a:rPr lang="sv-SE" altLang="sv-SE" sz="4800">
                <a:solidFill>
                  <a:srgbClr val="DA291C"/>
                </a:solidFill>
                <a:latin typeface="Arial Black" panose="020B0A04020102020204" pitchFamily="34" charset="0"/>
              </a:rPr>
              <a:t>jämlikhet och rättvisa</a:t>
            </a:r>
          </a:p>
        </p:txBody>
      </p:sp>
      <p:sp>
        <p:nvSpPr>
          <p:cNvPr id="43010" name="Text Box 2"/>
          <p:cNvSpPr txBox="1">
            <a:spLocks noChangeArrowheads="1"/>
          </p:cNvSpPr>
          <p:nvPr/>
        </p:nvSpPr>
        <p:spPr bwMode="auto">
          <a:xfrm>
            <a:off x="1766888" y="2801938"/>
            <a:ext cx="7850187" cy="398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Uppriktiga och tydliga</a:t>
            </a:r>
          </a:p>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Du vet var du har oss</a:t>
            </a:r>
          </a:p>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Du vet hur vi tänker</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Vi står för </a:t>
            </a:r>
            <a:br>
              <a:rPr lang="sv-SE" altLang="sv-SE" sz="4800">
                <a:solidFill>
                  <a:srgbClr val="DA291C"/>
                </a:solidFill>
                <a:latin typeface="Arial Black" panose="020B0A04020102020204" pitchFamily="34" charset="0"/>
              </a:rPr>
            </a:br>
            <a:r>
              <a:rPr lang="sv-SE" altLang="sv-SE" sz="4800">
                <a:solidFill>
                  <a:srgbClr val="DA291C"/>
                </a:solidFill>
                <a:latin typeface="Arial Black" panose="020B0A04020102020204" pitchFamily="34" charset="0"/>
              </a:rPr>
              <a:t>jämlikhet och rättvisa</a:t>
            </a:r>
          </a:p>
        </p:txBody>
      </p:sp>
      <p:sp>
        <p:nvSpPr>
          <p:cNvPr id="39938" name="Text Box 2"/>
          <p:cNvSpPr txBox="1">
            <a:spLocks noChangeArrowheads="1"/>
          </p:cNvSpPr>
          <p:nvPr/>
        </p:nvSpPr>
        <p:spPr bwMode="auto">
          <a:xfrm>
            <a:off x="1566863" y="2586038"/>
            <a:ext cx="7256462" cy="453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marL="0" indent="0" eaLnBrk="1" hangingPunct="1">
              <a:lnSpc>
                <a:spcPct val="120000"/>
              </a:lnSpc>
              <a:spcBef>
                <a:spcPts val="1200"/>
              </a:spcBef>
              <a:spcAft>
                <a:spcPts val="600"/>
              </a:spcAft>
              <a:buClr>
                <a:srgbClr val="000000"/>
              </a:buClr>
              <a:buSzPct val="100000"/>
              <a:defRPr/>
            </a:pPr>
            <a:r>
              <a:rPr lang="sv-SE" altLang="sv-SE" sz="2400" b="1" dirty="0" smtClean="0">
                <a:solidFill>
                  <a:srgbClr val="000000"/>
                </a:solidFill>
                <a:latin typeface="Arial Black" panose="020B0A04020102020204" pitchFamily="34" charset="0"/>
                <a:ea typeface="+mn-ea"/>
              </a:rPr>
              <a:t>”Under </a:t>
            </a:r>
            <a:r>
              <a:rPr lang="sv-SE" altLang="sv-SE" sz="2400" b="1" dirty="0">
                <a:solidFill>
                  <a:srgbClr val="000000"/>
                </a:solidFill>
                <a:latin typeface="Arial Black" panose="020B0A04020102020204" pitchFamily="34" charset="0"/>
                <a:ea typeface="+mn-ea"/>
              </a:rPr>
              <a:t>vintern har vi sett socialdemokrati som tar bort krav på kollektivavtal och kallar det integrationspolitik. Vi har sett miljöpartister som inför </a:t>
            </a:r>
            <a:r>
              <a:rPr lang="sv-SE" altLang="sv-SE" sz="2400" b="1" dirty="0" err="1">
                <a:solidFill>
                  <a:srgbClr val="000000"/>
                </a:solidFill>
                <a:latin typeface="Arial Black" panose="020B0A04020102020204" pitchFamily="34" charset="0"/>
                <a:ea typeface="+mn-ea"/>
              </a:rPr>
              <a:t>id-kontroller</a:t>
            </a:r>
            <a:r>
              <a:rPr lang="sv-SE" altLang="sv-SE" sz="2400" b="1" dirty="0">
                <a:solidFill>
                  <a:srgbClr val="000000"/>
                </a:solidFill>
                <a:latin typeface="Arial Black" panose="020B0A04020102020204" pitchFamily="34" charset="0"/>
                <a:ea typeface="+mn-ea"/>
              </a:rPr>
              <a:t> vars hela syfte är att gå runt </a:t>
            </a:r>
            <a:r>
              <a:rPr lang="sv-SE" altLang="sv-SE" sz="2400" b="1" dirty="0" smtClean="0">
                <a:solidFill>
                  <a:srgbClr val="000000"/>
                </a:solidFill>
                <a:latin typeface="Arial Black" panose="020B0A04020102020204" pitchFamily="34" charset="0"/>
                <a:ea typeface="+mn-ea"/>
              </a:rPr>
              <a:t>asylrätten.</a:t>
            </a:r>
          </a:p>
          <a:p>
            <a:pPr marL="0" indent="0" eaLnBrk="1" hangingPunct="1">
              <a:lnSpc>
                <a:spcPct val="120000"/>
              </a:lnSpc>
              <a:spcBef>
                <a:spcPts val="1200"/>
              </a:spcBef>
              <a:spcAft>
                <a:spcPts val="600"/>
              </a:spcAft>
              <a:buClr>
                <a:srgbClr val="000000"/>
              </a:buClr>
              <a:buSzPct val="100000"/>
              <a:defRPr/>
            </a:pPr>
            <a:r>
              <a:rPr lang="sv-SE" altLang="sv-SE" sz="2400" b="1" dirty="0" smtClean="0">
                <a:solidFill>
                  <a:srgbClr val="000000"/>
                </a:solidFill>
                <a:latin typeface="Arial Black" panose="020B0A04020102020204" pitchFamily="34" charset="0"/>
                <a:ea typeface="+mn-ea"/>
              </a:rPr>
              <a:t>I </a:t>
            </a:r>
            <a:r>
              <a:rPr lang="sv-SE" altLang="sv-SE" sz="2400" b="1" dirty="0">
                <a:solidFill>
                  <a:srgbClr val="000000"/>
                </a:solidFill>
                <a:latin typeface="Arial Black" panose="020B0A04020102020204" pitchFamily="34" charset="0"/>
                <a:ea typeface="+mn-ea"/>
              </a:rPr>
              <a:t>svåra lägen behöver man en kompass, inte </a:t>
            </a:r>
            <a:r>
              <a:rPr lang="sv-SE" altLang="sv-SE" sz="2400" b="1" dirty="0" smtClean="0">
                <a:solidFill>
                  <a:srgbClr val="000000"/>
                </a:solidFill>
                <a:latin typeface="Arial Black" panose="020B0A04020102020204" pitchFamily="34" charset="0"/>
                <a:ea typeface="+mn-ea"/>
              </a:rPr>
              <a:t>en vindflöjel.”</a:t>
            </a:r>
            <a:endParaRPr lang="sv-SE" altLang="sv-SE" sz="2400" b="1" dirty="0">
              <a:solidFill>
                <a:srgbClr val="000000"/>
              </a:solidFill>
              <a:latin typeface="Arial Black" panose="020B0A04020102020204" pitchFamily="34" charset="0"/>
              <a:ea typeface="+mn-ea"/>
            </a:endParaRPr>
          </a:p>
          <a:p>
            <a:pPr algn="r" eaLnBrk="1" hangingPunct="1">
              <a:lnSpc>
                <a:spcPct val="120000"/>
              </a:lnSpc>
              <a:spcBef>
                <a:spcPts val="1200"/>
              </a:spcBef>
              <a:spcAft>
                <a:spcPts val="600"/>
              </a:spcAft>
              <a:buClr>
                <a:srgbClr val="000000"/>
              </a:buClr>
              <a:buSzPct val="100000"/>
              <a:buFont typeface="Gill Sans" charset="0"/>
              <a:buNone/>
              <a:defRPr/>
            </a:pPr>
            <a:r>
              <a:rPr lang="sv-SE" altLang="sv-SE" sz="2400" b="1" dirty="0" smtClean="0">
                <a:solidFill>
                  <a:srgbClr val="000000"/>
                </a:solidFill>
                <a:latin typeface="Arial Black" panose="020B0A04020102020204" pitchFamily="34" charset="0"/>
              </a:rPr>
              <a:t>Jonas Sjöstedt, 1 maj 2016, Malmö</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993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993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99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925"/>
            <a:ext cx="10160000" cy="6788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Rectangle 2"/>
          <p:cNvSpPr>
            <a:spLocks noChangeArrowheads="1"/>
          </p:cNvSpPr>
          <p:nvPr/>
        </p:nvSpPr>
        <p:spPr bwMode="auto">
          <a:xfrm>
            <a:off x="447675" y="280988"/>
            <a:ext cx="9240838" cy="185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70000"/>
              </a:lnSpc>
              <a:buSzPct val="100000"/>
            </a:pPr>
            <a:endParaRPr lang="sv-SE" altLang="sv-SE" sz="5000">
              <a:solidFill>
                <a:srgbClr val="CC0920"/>
              </a:solidFill>
              <a:latin typeface="Arial Black" panose="020B0A04020102020204" pitchFamily="34" charset="0"/>
            </a:endParaRPr>
          </a:p>
          <a:p>
            <a:pPr eaLnBrk="1" hangingPunct="1">
              <a:lnSpc>
                <a:spcPct val="70000"/>
              </a:lnSpc>
              <a:buSzPct val="100000"/>
            </a:pPr>
            <a:r>
              <a:rPr lang="sv-SE" altLang="sv-SE" sz="4800">
                <a:solidFill>
                  <a:srgbClr val="FFFFFF"/>
                </a:solidFill>
                <a:latin typeface="Arial Black" panose="020B0A04020102020204" pitchFamily="34" charset="0"/>
              </a:rPr>
              <a:t>Träff 1</a:t>
            </a:r>
          </a:p>
          <a:p>
            <a:pPr eaLnBrk="1" hangingPunct="1">
              <a:lnSpc>
                <a:spcPct val="70000"/>
              </a:lnSpc>
              <a:buSzPct val="100000"/>
            </a:pPr>
            <a:endParaRPr lang="sv-SE" altLang="sv-SE" sz="4800">
              <a:solidFill>
                <a:srgbClr val="FFFFFF"/>
              </a:solidFill>
              <a:latin typeface="Arial Black" panose="020B0A04020102020204" pitchFamily="34" charset="0"/>
            </a:endParaRPr>
          </a:p>
        </p:txBody>
      </p:sp>
      <p:sp>
        <p:nvSpPr>
          <p:cNvPr id="9220" name="Rectangle 3"/>
          <p:cNvSpPr>
            <a:spLocks noChangeArrowheads="1"/>
          </p:cNvSpPr>
          <p:nvPr/>
        </p:nvSpPr>
        <p:spPr bwMode="auto">
          <a:xfrm>
            <a:off x="7096125" y="4746625"/>
            <a:ext cx="8280400" cy="136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sp>
        <p:nvSpPr>
          <p:cNvPr id="9221" name="Text Box 4"/>
          <p:cNvSpPr txBox="1">
            <a:spLocks noChangeArrowheads="1"/>
          </p:cNvSpPr>
          <p:nvPr/>
        </p:nvSpPr>
        <p:spPr bwMode="auto">
          <a:xfrm>
            <a:off x="1766888" y="5754688"/>
            <a:ext cx="7850187" cy="136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r" eaLnBrk="1" hangingPunct="1">
              <a:lnSpc>
                <a:spcPct val="120000"/>
              </a:lnSpc>
              <a:spcBef>
                <a:spcPts val="1200"/>
              </a:spcBef>
              <a:spcAft>
                <a:spcPts val="600"/>
              </a:spcAft>
              <a:buSzPct val="100000"/>
            </a:pPr>
            <a:r>
              <a:rPr lang="sv-SE" altLang="sv-SE" b="1">
                <a:solidFill>
                  <a:srgbClr val="000000"/>
                </a:solidFill>
                <a:latin typeface="Arial Black" panose="020B0A04020102020204" pitchFamily="34" charset="0"/>
              </a:rPr>
              <a:t>2017</a:t>
            </a:r>
          </a:p>
          <a:p>
            <a:pPr algn="r" eaLnBrk="1" hangingPunct="1">
              <a:lnSpc>
                <a:spcPct val="120000"/>
              </a:lnSpc>
              <a:spcBef>
                <a:spcPts val="1200"/>
              </a:spcBef>
              <a:spcAft>
                <a:spcPts val="600"/>
              </a:spcAft>
              <a:buSzPct val="100000"/>
            </a:pPr>
            <a:endParaRPr lang="sv-SE" altLang="sv-SE" b="1">
              <a:solidFill>
                <a:srgbClr val="000000"/>
              </a:solidFill>
              <a:latin typeface="Arial Black" panose="020B0A04020102020204" pitchFamily="34" charset="0"/>
            </a:endParaRPr>
          </a:p>
          <a:p>
            <a:pPr algn="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a:p>
            <a:pPr algn="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Vi står för </a:t>
            </a:r>
            <a:br>
              <a:rPr lang="sv-SE" altLang="sv-SE" sz="4800">
                <a:solidFill>
                  <a:srgbClr val="DA291C"/>
                </a:solidFill>
                <a:latin typeface="Arial Black" panose="020B0A04020102020204" pitchFamily="34" charset="0"/>
              </a:rPr>
            </a:br>
            <a:r>
              <a:rPr lang="sv-SE" altLang="sv-SE" sz="4800">
                <a:solidFill>
                  <a:srgbClr val="DA291C"/>
                </a:solidFill>
                <a:latin typeface="Arial Black" panose="020B0A04020102020204" pitchFamily="34" charset="0"/>
              </a:rPr>
              <a:t>jämlikhet och rättvisa</a:t>
            </a:r>
          </a:p>
        </p:txBody>
      </p:sp>
      <p:sp>
        <p:nvSpPr>
          <p:cNvPr id="44034" name="Text Box 2"/>
          <p:cNvSpPr txBox="1">
            <a:spLocks noChangeArrowheads="1"/>
          </p:cNvSpPr>
          <p:nvPr/>
        </p:nvSpPr>
        <p:spPr bwMode="auto">
          <a:xfrm>
            <a:off x="1766888" y="2873375"/>
            <a:ext cx="7850187" cy="391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defRPr/>
            </a:pPr>
            <a:r>
              <a:rPr lang="sv-SE" altLang="sv-SE" b="1" dirty="0" smtClean="0">
                <a:solidFill>
                  <a:srgbClr val="000000"/>
                </a:solidFill>
                <a:latin typeface="Arial Black" panose="020B0A04020102020204" pitchFamily="34" charset="0"/>
              </a:rPr>
              <a:t>Syns i vilka vi är som parti</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Vänsterpartiet försöker hålla tillbaka politikerlönerna</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I Socialdemokraterna springer lobbyisterna som de vill</a:t>
            </a: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smtClean="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403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40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Vi står för </a:t>
            </a:r>
            <a:br>
              <a:rPr lang="sv-SE" altLang="sv-SE" sz="4800">
                <a:solidFill>
                  <a:srgbClr val="DA291C"/>
                </a:solidFill>
                <a:latin typeface="Arial Black" panose="020B0A04020102020204" pitchFamily="34" charset="0"/>
              </a:rPr>
            </a:br>
            <a:r>
              <a:rPr lang="sv-SE" altLang="sv-SE" sz="4800">
                <a:solidFill>
                  <a:srgbClr val="DA291C"/>
                </a:solidFill>
                <a:latin typeface="Arial Black" panose="020B0A04020102020204" pitchFamily="34" charset="0"/>
              </a:rPr>
              <a:t>jämlikhet och rättvisa</a:t>
            </a:r>
          </a:p>
        </p:txBody>
      </p:sp>
      <p:sp>
        <p:nvSpPr>
          <p:cNvPr id="45058" name="Text Box 2"/>
          <p:cNvSpPr txBox="1">
            <a:spLocks noChangeArrowheads="1"/>
          </p:cNvSpPr>
          <p:nvPr/>
        </p:nvSpPr>
        <p:spPr bwMode="auto">
          <a:xfrm>
            <a:off x="1766888" y="2730500"/>
            <a:ext cx="7850187" cy="406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defRPr/>
            </a:pPr>
            <a:r>
              <a:rPr lang="sv-SE" altLang="sv-SE" b="1" dirty="0" smtClean="0">
                <a:solidFill>
                  <a:srgbClr val="000000"/>
                </a:solidFill>
                <a:latin typeface="Arial Black" panose="020B0A04020102020204" pitchFamily="34" charset="0"/>
              </a:rPr>
              <a:t>Det är vi som har förslagen</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Framgångar i förhandlingarna</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Skattesystemet riggat</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S förbättrar inte tryggheten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505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505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50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Två hinder</a:t>
            </a:r>
          </a:p>
        </p:txBody>
      </p:sp>
      <p:sp>
        <p:nvSpPr>
          <p:cNvPr id="46082"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”V är för små”</a:t>
            </a:r>
          </a:p>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”V är inte för mig”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60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608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Vi spelar stor roll</a:t>
            </a:r>
          </a:p>
        </p:txBody>
      </p:sp>
      <p:sp>
        <p:nvSpPr>
          <p:cNvPr id="91139" name="Text Box 2"/>
          <p:cNvSpPr txBox="1">
            <a:spLocks noChangeArrowheads="1"/>
          </p:cNvSpPr>
          <p:nvPr/>
        </p:nvSpPr>
        <p:spPr bwMode="auto">
          <a:xfrm>
            <a:off x="1550988" y="2225675"/>
            <a:ext cx="80660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defRPr/>
            </a:pPr>
            <a:r>
              <a:rPr lang="sv-SE" altLang="sv-SE" b="1" dirty="0" smtClean="0">
                <a:solidFill>
                  <a:srgbClr val="000000"/>
                </a:solidFill>
                <a:latin typeface="Arial Black" panose="020B0A04020102020204" pitchFamily="34" charset="0"/>
              </a:rPr>
              <a:t>Den som röstade på Vänsterpartiet fick mycket genomslag för sin röst</a:t>
            </a:r>
          </a:p>
          <a:p>
            <a:pPr marL="457200" indent="-457200" eaLnBrk="1" hangingPunct="1">
              <a:lnSpc>
                <a:spcPct val="120000"/>
              </a:lnSpc>
              <a:spcBef>
                <a:spcPts val="1200"/>
              </a:spcBef>
              <a:spcAft>
                <a:spcPts val="600"/>
              </a:spcAft>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Vinster i välfärden</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Bankskatt till välfärden</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Glasögon till barn</a:t>
            </a:r>
          </a:p>
          <a:p>
            <a:pPr eaLnBrk="1" hangingPunct="1">
              <a:lnSpc>
                <a:spcPct val="120000"/>
              </a:lnSpc>
              <a:spcBef>
                <a:spcPts val="1200"/>
              </a:spcBef>
              <a:spcAft>
                <a:spcPts val="600"/>
              </a:spcAft>
              <a:buSzPct val="100000"/>
              <a:defRPr/>
            </a:pPr>
            <a:endParaRPr lang="sv-SE" altLang="sv-SE" b="1" dirty="0" smtClean="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1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Vi spelar stor roll</a:t>
            </a:r>
          </a:p>
        </p:txBody>
      </p:sp>
      <p:sp>
        <p:nvSpPr>
          <p:cNvPr id="48130"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defRPr/>
            </a:pPr>
            <a:r>
              <a:rPr lang="sv-SE" altLang="sv-SE" b="1" dirty="0" smtClean="0">
                <a:solidFill>
                  <a:srgbClr val="000000"/>
                </a:solidFill>
                <a:latin typeface="Arial Black" panose="020B0A04020102020204" pitchFamily="34" charset="0"/>
              </a:rPr>
              <a:t>Varför är vi bra förhandlare?</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För att vi vill någonting</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För att vi alltid är beredda att sätta ner foten</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För att vi har brett stöd i de flesta frågor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813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81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8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Vi spelar stor roll</a:t>
            </a:r>
          </a:p>
        </p:txBody>
      </p:sp>
      <p:sp>
        <p:nvSpPr>
          <p:cNvPr id="95235"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defRPr/>
            </a:pPr>
            <a:r>
              <a:rPr lang="sv-SE" altLang="sv-SE" b="1" dirty="0" smtClean="0">
                <a:solidFill>
                  <a:srgbClr val="000000"/>
                </a:solidFill>
                <a:latin typeface="Arial Black" panose="020B0A04020102020204" pitchFamily="34" charset="0"/>
              </a:rPr>
              <a:t>Förhandlingarna visar vilka vi är</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Vi säger som det är</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Vi är öppna och pragmatiska, just för att vi vill framåt</a:t>
            </a:r>
          </a:p>
        </p:txBody>
      </p:sp>
    </p:spTree>
  </p:cSld>
  <p:clrMapOvr>
    <a:masterClrMapping/>
  </p:clrMapOv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2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Bygga hopp</a:t>
            </a:r>
          </a:p>
        </p:txBody>
      </p:sp>
      <p:sp>
        <p:nvSpPr>
          <p:cNvPr id="50178"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Folk håller med om problemen</a:t>
            </a:r>
          </a:p>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Går det att förändra?</a:t>
            </a:r>
          </a:p>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I en tid då en del försöker sprida rädsla, bygger vi hopp</a:t>
            </a: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501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501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Bygga hopp</a:t>
            </a:r>
          </a:p>
        </p:txBody>
      </p:sp>
      <p:sp>
        <p:nvSpPr>
          <p:cNvPr id="51202" name="Text Box 2"/>
          <p:cNvSpPr txBox="1">
            <a:spLocks noChangeArrowheads="1"/>
          </p:cNvSpPr>
          <p:nvPr/>
        </p:nvSpPr>
        <p:spPr bwMode="auto">
          <a:xfrm>
            <a:off x="1678217" y="6377281"/>
            <a:ext cx="6803566" cy="2014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lnSpc>
                <a:spcPct val="120000"/>
              </a:lnSpc>
              <a:spcBef>
                <a:spcPts val="1200"/>
              </a:spcBef>
              <a:spcAft>
                <a:spcPts val="600"/>
              </a:spcAft>
              <a:buSzPct val="100000"/>
            </a:pPr>
            <a:r>
              <a:rPr lang="sv-SE" altLang="sv-SE" b="1" dirty="0">
                <a:solidFill>
                  <a:srgbClr val="000000"/>
                </a:solidFill>
                <a:latin typeface="Arial Black" panose="020B0A04020102020204" pitchFamily="34" charset="0"/>
              </a:rPr>
              <a:t>En ekonomi för alla är möjlig!</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pic>
        <p:nvPicPr>
          <p:cNvPr id="97284" name="Bildobjekt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4033" y="1866578"/>
            <a:ext cx="6551934" cy="440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120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Bygga hopp</a:t>
            </a:r>
          </a:p>
        </p:txBody>
      </p:sp>
      <p:sp>
        <p:nvSpPr>
          <p:cNvPr id="51202" name="Text Box 2"/>
          <p:cNvSpPr txBox="1">
            <a:spLocks noChangeArrowheads="1"/>
          </p:cNvSpPr>
          <p:nvPr/>
        </p:nvSpPr>
        <p:spPr bwMode="auto">
          <a:xfrm>
            <a:off x="1616578" y="6475090"/>
            <a:ext cx="6926844" cy="10067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lnSpc>
                <a:spcPct val="120000"/>
              </a:lnSpc>
              <a:spcBef>
                <a:spcPts val="1200"/>
              </a:spcBef>
              <a:spcAft>
                <a:spcPts val="600"/>
              </a:spcAft>
              <a:buSzPct val="100000"/>
            </a:pPr>
            <a:r>
              <a:rPr lang="sv-SE" altLang="sv-SE" b="1" dirty="0">
                <a:solidFill>
                  <a:srgbClr val="000000"/>
                </a:solidFill>
                <a:latin typeface="Arial Black" panose="020B0A04020102020204" pitchFamily="34" charset="0"/>
              </a:rPr>
              <a:t>En ekonomi för alla är möjlig!</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pic>
        <p:nvPicPr>
          <p:cNvPr id="99332" name="Bildobjekt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6578" y="1866578"/>
            <a:ext cx="6926844" cy="4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Bygga hopp</a:t>
            </a:r>
          </a:p>
        </p:txBody>
      </p:sp>
      <p:pic>
        <p:nvPicPr>
          <p:cNvPr id="2" name="Bildobjekt 1"/>
          <p:cNvPicPr>
            <a:picLocks noChangeAspect="1"/>
          </p:cNvPicPr>
          <p:nvPr/>
        </p:nvPicPr>
        <p:blipFill rotWithShape="1">
          <a:blip r:embed="rId3">
            <a:extLst>
              <a:ext uri="{28A0092B-C50C-407E-A947-70E740481C1C}">
                <a14:useLocalDpi xmlns:a14="http://schemas.microsoft.com/office/drawing/2010/main" val="0"/>
              </a:ext>
            </a:extLst>
          </a:blip>
          <a:srcRect t="14032" b="18247"/>
          <a:stretch/>
        </p:blipFill>
        <p:spPr>
          <a:xfrm>
            <a:off x="689515" y="2442642"/>
            <a:ext cx="8780969" cy="3268871"/>
          </a:xfrm>
          <a:prstGeom prst="rect">
            <a:avLst/>
          </a:prstGeom>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Upplägget idag</a:t>
            </a:r>
          </a:p>
        </p:txBody>
      </p:sp>
      <p:sp>
        <p:nvSpPr>
          <p:cNvPr id="11267" name="Text Box 2"/>
          <p:cNvSpPr txBox="1">
            <a:spLocks noChangeArrowheads="1"/>
          </p:cNvSpPr>
          <p:nvPr/>
        </p:nvSpPr>
        <p:spPr bwMode="auto">
          <a:xfrm>
            <a:off x="1766888" y="2225675"/>
            <a:ext cx="7850187" cy="496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indent="-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spcBef>
                <a:spcPts val="1200"/>
              </a:spcBef>
              <a:spcAft>
                <a:spcPts val="600"/>
              </a:spcAft>
              <a:buSzPct val="100000"/>
            </a:pPr>
            <a:r>
              <a:rPr lang="sv-SE" altLang="sv-SE" b="1">
                <a:solidFill>
                  <a:srgbClr val="000000"/>
                </a:solidFill>
                <a:latin typeface="Arial Black" panose="020B0A04020102020204" pitchFamily="34" charset="0"/>
              </a:rPr>
              <a:t>1. Varför Vänsterpartiet?</a:t>
            </a:r>
          </a:p>
          <a:p>
            <a:pPr lvl="2" eaLnBrk="1" hangingPunct="1">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Föredrag 			20 min</a:t>
            </a:r>
          </a:p>
          <a:p>
            <a:pPr lvl="2" eaLnBrk="1" hangingPunct="1">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Diskussion i salen	10 min</a:t>
            </a: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Bygga hopp</a:t>
            </a:r>
          </a:p>
        </p:txBody>
      </p:sp>
      <p:sp>
        <p:nvSpPr>
          <p:cNvPr id="53250"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S sitter stilla och väntar på nästa val</a:t>
            </a:r>
          </a:p>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Sverige behöver en tydlig riktning mot jämlikhet</a:t>
            </a:r>
          </a:p>
          <a:p>
            <a:pPr eaLnBrk="1" hangingPunct="1">
              <a:lnSpc>
                <a:spcPct val="120000"/>
              </a:lnSpc>
              <a:spcBef>
                <a:spcPts val="1200"/>
              </a:spcBef>
              <a:spcAft>
                <a:spcPts val="600"/>
              </a:spcAft>
              <a:buClr>
                <a:srgbClr val="000000"/>
              </a:buClr>
              <a:buSzPct val="100000"/>
              <a:buFont typeface="Gill Sans" charset="0"/>
              <a:buChar char="•"/>
            </a:pPr>
            <a:r>
              <a:rPr lang="sv-SE" altLang="sv-SE" b="1" dirty="0">
                <a:solidFill>
                  <a:srgbClr val="000000"/>
                </a:solidFill>
                <a:latin typeface="Arial Black" panose="020B0A04020102020204" pitchFamily="34" charset="0"/>
              </a:rPr>
              <a:t>Den som röstat på S kan inte fortsätta med det och vänta sig ett annat resultat</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Bygga hopp</a:t>
            </a:r>
          </a:p>
        </p:txBody>
      </p:sp>
      <p:sp>
        <p:nvSpPr>
          <p:cNvPr id="54274"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Fråga regeringen om framsteg, så håller de fram v-förslag</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Det realistiska är att ta större steg framåt</a:t>
            </a: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indent="-455613" eaLnBrk="1" hangingPunct="1">
              <a:lnSpc>
                <a:spcPct val="120000"/>
              </a:lnSpc>
              <a:spcBef>
                <a:spcPts val="1200"/>
              </a:spcBef>
              <a:spcAft>
                <a:spcPts val="600"/>
              </a:spcAft>
              <a:buSzPct val="100000"/>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42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Diskussionsfrågor</a:t>
            </a:r>
          </a:p>
        </p:txBody>
      </p:sp>
      <p:sp>
        <p:nvSpPr>
          <p:cNvPr id="55298"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defRPr/>
            </a:pPr>
            <a:r>
              <a:rPr lang="sv-SE" altLang="sv-SE" b="1" dirty="0" smtClean="0">
                <a:solidFill>
                  <a:srgbClr val="000000"/>
                </a:solidFill>
                <a:latin typeface="Arial Black" panose="020B0A04020102020204" pitchFamily="34" charset="0"/>
              </a:rPr>
              <a:t>Diskutera läget i er kommun:</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Uppfattas V som för små för att göra skillnad?</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Är det enkelt eller svårt att bygga hopp om era förslag?</a:t>
            </a: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smtClean="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smtClean="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smtClean="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smtClean="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smtClean="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529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552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150813"/>
            <a:ext cx="11017250" cy="85629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9571" name="Text Box 2"/>
          <p:cNvSpPr txBox="1">
            <a:spLocks noChangeArrowheads="1"/>
          </p:cNvSpPr>
          <p:nvPr/>
        </p:nvSpPr>
        <p:spPr bwMode="auto">
          <a:xfrm>
            <a:off x="-1184275" y="754063"/>
            <a:ext cx="1274445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000000"/>
                </a:solidFill>
                <a:latin typeface="Arial Black" panose="020B0A04020102020204" pitchFamily="34" charset="0"/>
              </a:rPr>
              <a:t>Lunchdags!</a:t>
            </a:r>
            <a:br>
              <a:rPr lang="sv-SE" altLang="sv-SE" sz="4800">
                <a:solidFill>
                  <a:srgbClr val="000000"/>
                </a:solidFill>
                <a:latin typeface="Arial Black" panose="020B0A04020102020204" pitchFamily="34" charset="0"/>
              </a:rPr>
            </a:br>
            <a:r>
              <a:rPr lang="sv-SE" altLang="sv-SE" sz="4800">
                <a:solidFill>
                  <a:srgbClr val="000000"/>
                </a:solidFill>
                <a:latin typeface="Arial Black" panose="020B0A04020102020204" pitchFamily="34" charset="0"/>
              </a:rPr>
              <a:t>Diskussioner i styrelserna</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Du är varmt välkommen</a:t>
            </a:r>
          </a:p>
        </p:txBody>
      </p:sp>
      <p:sp>
        <p:nvSpPr>
          <p:cNvPr id="111619"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pPr>
            <a:r>
              <a:rPr lang="sv-SE" altLang="sv-SE" b="1" dirty="0">
                <a:solidFill>
                  <a:srgbClr val="000000"/>
                </a:solidFill>
                <a:latin typeface="Arial Black" panose="020B0A04020102020204" pitchFamily="34" charset="0"/>
              </a:rPr>
              <a:t>”V är inte för mig”</a:t>
            </a:r>
          </a:p>
          <a:p>
            <a:pPr eaLnBrk="1" hangingPunct="1">
              <a:lnSpc>
                <a:spcPct val="120000"/>
              </a:lnSpc>
              <a:spcBef>
                <a:spcPts val="1200"/>
              </a:spcBef>
              <a:spcAft>
                <a:spcPts val="600"/>
              </a:spcAft>
              <a:buSzPct val="100000"/>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SzPct val="100000"/>
            </a:pPr>
            <a:r>
              <a:rPr lang="sv-SE" altLang="sv-SE" b="1" dirty="0">
                <a:solidFill>
                  <a:srgbClr val="000000"/>
                </a:solidFill>
                <a:latin typeface="Arial Black" panose="020B0A04020102020204" pitchFamily="34" charset="0"/>
              </a:rPr>
              <a:t>Negativa stereotyper </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Fullt av kulturella koder</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Synpunkter på hur du ska vara</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61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16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862013" y="488950"/>
            <a:ext cx="8763000" cy="1471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Du är varmt välkommen</a:t>
            </a:r>
          </a:p>
        </p:txBody>
      </p:sp>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4457700"/>
            <a:ext cx="4148138" cy="2233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668" name="Bildobjekt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6500" y="1533525"/>
            <a:ext cx="281622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Bildobjekt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64250" y="1536700"/>
            <a:ext cx="316547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Bildobjekt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95938" y="4414838"/>
            <a:ext cx="3633787"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Bildobjekt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2349500"/>
            <a:ext cx="3576638"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6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6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6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Du är varmt välkommen</a:t>
            </a:r>
          </a:p>
        </p:txBody>
      </p:sp>
      <p:sp>
        <p:nvSpPr>
          <p:cNvPr id="117763"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defRPr/>
            </a:pPr>
            <a:r>
              <a:rPr lang="sv-SE" altLang="sv-SE" b="1" dirty="0" smtClean="0">
                <a:solidFill>
                  <a:srgbClr val="000000"/>
                </a:solidFill>
                <a:latin typeface="Arial Black" panose="020B0A04020102020204" pitchFamily="34" charset="0"/>
              </a:rPr>
              <a:t>Enkelt att stå för en röst på V</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Det är inte ditt fel</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defRPr/>
            </a:pPr>
            <a:r>
              <a:rPr lang="sv-SE" altLang="sv-SE" b="1" dirty="0" smtClean="0">
                <a:solidFill>
                  <a:srgbClr val="000000"/>
                </a:solidFill>
                <a:latin typeface="Arial Black" panose="020B0A04020102020204" pitchFamily="34" charset="0"/>
              </a:rPr>
              <a:t>Vänsterpartiet lyssnar </a:t>
            </a:r>
          </a:p>
          <a:p>
            <a:pPr eaLnBrk="1" hangingPunct="1">
              <a:lnSpc>
                <a:spcPct val="120000"/>
              </a:lnSpc>
              <a:spcBef>
                <a:spcPts val="1200"/>
              </a:spcBef>
              <a:spcAft>
                <a:spcPts val="600"/>
              </a:spcAft>
              <a:buSzPct val="100000"/>
              <a:defRPr/>
            </a:pPr>
            <a:endParaRPr lang="sv-SE" altLang="sv-SE" b="1" dirty="0" smtClean="0">
              <a:solidFill>
                <a:srgbClr val="000000"/>
              </a:solidFill>
              <a:latin typeface="Arial Black" panose="020B0A04020102020204" pitchFamily="34" charset="0"/>
            </a:endParaRPr>
          </a:p>
          <a:p>
            <a:pPr eaLnBrk="1" hangingPunct="1">
              <a:lnSpc>
                <a:spcPct val="120000"/>
              </a:lnSpc>
              <a:spcBef>
                <a:spcPts val="1200"/>
              </a:spcBef>
              <a:spcAft>
                <a:spcPts val="600"/>
              </a:spcAft>
              <a:buSzPct val="100000"/>
              <a:defRPr/>
            </a:pPr>
            <a:endParaRPr lang="sv-SE" altLang="sv-SE" b="1" dirty="0" smtClean="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7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Du är varmt välkommen</a:t>
            </a:r>
          </a:p>
        </p:txBody>
      </p:sp>
      <p:pic>
        <p:nvPicPr>
          <p:cNvPr id="117763" name="Picture 2"/>
          <p:cNvPicPr>
            <a:picLocks noChangeAspect="1" noChangeArrowheads="1"/>
          </p:cNvPicPr>
          <p:nvPr/>
        </p:nvPicPr>
        <p:blipFill>
          <a:blip r:embed="rId3">
            <a:extLst>
              <a:ext uri="{28A0092B-C50C-407E-A947-70E740481C1C}">
                <a14:useLocalDpi xmlns:a14="http://schemas.microsoft.com/office/drawing/2010/main" val="0"/>
              </a:ext>
            </a:extLst>
          </a:blip>
          <a:srcRect l="2824"/>
          <a:stretch>
            <a:fillRect/>
          </a:stretch>
        </p:blipFill>
        <p:spPr bwMode="auto">
          <a:xfrm>
            <a:off x="2632075" y="1865313"/>
            <a:ext cx="4895850" cy="5037137"/>
          </a:xfrm>
          <a:prstGeom prst="rect">
            <a:avLst/>
          </a:prstGeom>
          <a:noFill/>
          <a:ln>
            <a:noFill/>
          </a:ln>
          <a:effectLst/>
          <a:extLst>
            <a:ext uri="{909E8E84-426E-40DD-AFC4-6F175D3DCCD1}">
              <a14:hiddenFill xmlns:a14="http://schemas.microsoft.com/office/drawing/2010/main">
                <a:blipFill dpi="0" rotWithShape="0">
                  <a:blip/>
                  <a:srcRect l="282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Diskussionsfrågor</a:t>
            </a:r>
          </a:p>
        </p:txBody>
      </p:sp>
      <p:sp>
        <p:nvSpPr>
          <p:cNvPr id="61442"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Uppfattas V som ett parti för vem som helst?</a:t>
            </a:r>
          </a:p>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Säger vi saker som är enkla att stå för?</a:t>
            </a:r>
          </a:p>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Uppfattas vi som sympatiska och resonabla?</a:t>
            </a: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144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6144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614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150813"/>
            <a:ext cx="8990012" cy="7620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859" name="Text Box 2"/>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000000"/>
                </a:solidFill>
                <a:latin typeface="Arial Black" panose="020B0A04020102020204" pitchFamily="34" charset="0"/>
              </a:rPr>
              <a:t>Fika &amp; diskussion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Upplägget idag</a:t>
            </a:r>
          </a:p>
        </p:txBody>
      </p:sp>
      <p:sp>
        <p:nvSpPr>
          <p:cNvPr id="13315" name="Text Box 2"/>
          <p:cNvSpPr txBox="1">
            <a:spLocks noChangeArrowheads="1"/>
          </p:cNvSpPr>
          <p:nvPr/>
        </p:nvSpPr>
        <p:spPr bwMode="auto">
          <a:xfrm>
            <a:off x="1766888" y="2225675"/>
            <a:ext cx="7850187" cy="496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indent="-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spcBef>
                <a:spcPts val="1200"/>
              </a:spcBef>
              <a:spcAft>
                <a:spcPts val="600"/>
              </a:spcAft>
              <a:buSzPct val="100000"/>
            </a:pPr>
            <a:r>
              <a:rPr lang="sv-SE" altLang="sv-SE" b="1">
                <a:solidFill>
                  <a:srgbClr val="000000"/>
                </a:solidFill>
                <a:latin typeface="Arial Black" panose="020B0A04020102020204" pitchFamily="34" charset="0"/>
              </a:rPr>
              <a:t>2. En växande vänster</a:t>
            </a:r>
          </a:p>
          <a:p>
            <a:pPr lvl="2" eaLnBrk="1" hangingPunct="1">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Föredrag 			60 min</a:t>
            </a:r>
          </a:p>
          <a:p>
            <a:pPr lvl="2" eaLnBrk="1" hangingPunct="1">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Lunch				60 min</a:t>
            </a:r>
          </a:p>
          <a:p>
            <a:pPr lvl="2" eaLnBrk="1" hangingPunct="1">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Styrelserna		30 min</a:t>
            </a:r>
          </a:p>
          <a:p>
            <a:pPr lvl="2" eaLnBrk="1" hangingPunct="1">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Föredrag 			30 min</a:t>
            </a:r>
          </a:p>
          <a:p>
            <a:pPr lvl="2" eaLnBrk="1" hangingPunct="1">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Fika &amp; styrelserna	30 min</a:t>
            </a:r>
          </a:p>
          <a:p>
            <a:pPr lvl="2" eaLnBrk="1" hangingPunct="1">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Föredrag 			10 min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1"/>
          <p:cNvPicPr>
            <a:picLocks noChangeAspect="1"/>
          </p:cNvPicPr>
          <p:nvPr/>
        </p:nvPicPr>
        <p:blipFill rotWithShape="1">
          <a:blip r:embed="rId3">
            <a:extLst>
              <a:ext uri="{28A0092B-C50C-407E-A947-70E740481C1C}">
                <a14:useLocalDpi xmlns:a14="http://schemas.microsoft.com/office/drawing/2010/main" val="0"/>
              </a:ext>
            </a:extLst>
          </a:blip>
          <a:srcRect t="1" b="32139"/>
          <a:stretch/>
        </p:blipFill>
        <p:spPr bwMode="auto">
          <a:xfrm>
            <a:off x="-11113" y="1523693"/>
            <a:ext cx="10158413" cy="459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Rectangle 1"/>
          <p:cNvSpPr>
            <a:spLocks noChangeArrowheads="1"/>
          </p:cNvSpPr>
          <p:nvPr/>
        </p:nvSpPr>
        <p:spPr bwMode="auto">
          <a:xfrm>
            <a:off x="447675" y="0"/>
            <a:ext cx="9240838"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70000"/>
              </a:lnSpc>
              <a:buSzPct val="100000"/>
            </a:pPr>
            <a:endParaRPr lang="sv-SE" altLang="sv-SE" sz="5000">
              <a:solidFill>
                <a:srgbClr val="CC0920"/>
              </a:solidFill>
              <a:latin typeface="Arial Black" panose="020B0A04020102020204" pitchFamily="34" charset="0"/>
            </a:endParaRPr>
          </a:p>
          <a:p>
            <a:pPr eaLnBrk="1" hangingPunct="1">
              <a:lnSpc>
                <a:spcPct val="70000"/>
              </a:lnSpc>
              <a:buSzPct val="100000"/>
            </a:pPr>
            <a:r>
              <a:rPr lang="sv-SE" altLang="sv-SE" sz="4800">
                <a:solidFill>
                  <a:srgbClr val="000000"/>
                </a:solidFill>
                <a:latin typeface="Arial Black" panose="020B0A04020102020204" pitchFamily="34" charset="0"/>
              </a:rPr>
              <a:t>Målgrupper 2018</a:t>
            </a:r>
          </a:p>
          <a:p>
            <a:pPr eaLnBrk="1" hangingPunct="1">
              <a:lnSpc>
                <a:spcPct val="70000"/>
              </a:lnSpc>
              <a:buSzPct val="100000"/>
            </a:pPr>
            <a:endParaRPr lang="sv-SE" altLang="sv-SE" sz="4800">
              <a:solidFill>
                <a:srgbClr val="000000"/>
              </a:solidFill>
              <a:latin typeface="Arial Black" panose="020B0A04020102020204" pitchFamily="34" charset="0"/>
            </a:endParaRPr>
          </a:p>
        </p:txBody>
      </p:sp>
      <p:sp>
        <p:nvSpPr>
          <p:cNvPr id="123907" name="Rectangle 2"/>
          <p:cNvSpPr>
            <a:spLocks noChangeArrowheads="1"/>
          </p:cNvSpPr>
          <p:nvPr/>
        </p:nvSpPr>
        <p:spPr bwMode="auto">
          <a:xfrm>
            <a:off x="7096125" y="4746625"/>
            <a:ext cx="8280400" cy="136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sp>
        <p:nvSpPr>
          <p:cNvPr id="123908" name="Text Box 3"/>
          <p:cNvSpPr txBox="1">
            <a:spLocks noChangeArrowheads="1"/>
          </p:cNvSpPr>
          <p:nvPr/>
        </p:nvSpPr>
        <p:spPr bwMode="auto">
          <a:xfrm>
            <a:off x="1766888" y="5754688"/>
            <a:ext cx="7850187" cy="136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r" eaLnBrk="1" hangingPunct="1">
              <a:lnSpc>
                <a:spcPct val="120000"/>
              </a:lnSpc>
              <a:spcBef>
                <a:spcPts val="1200"/>
              </a:spcBef>
              <a:spcAft>
                <a:spcPts val="600"/>
              </a:spcAft>
              <a:buSzPct val="100000"/>
            </a:pPr>
            <a:endParaRPr lang="sv-SE" altLang="sv-SE" b="1">
              <a:solidFill>
                <a:srgbClr val="000000"/>
              </a:solidFill>
              <a:latin typeface="Arial Black" panose="020B0A04020102020204" pitchFamily="34" charset="0"/>
            </a:endParaRPr>
          </a:p>
          <a:p>
            <a:pPr algn="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a:p>
            <a:pPr algn="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Målgrupper 2018</a:t>
            </a:r>
          </a:p>
        </p:txBody>
      </p:sp>
      <p:sp>
        <p:nvSpPr>
          <p:cNvPr id="65538"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defRPr/>
            </a:pPr>
            <a:r>
              <a:rPr lang="sv-SE" altLang="sv-SE" b="1" dirty="0">
                <a:latin typeface="Arial Black" panose="020B0A04020102020204" pitchFamily="34" charset="0"/>
                <a:ea typeface="+mn-ea"/>
              </a:rPr>
              <a:t>Första steget är att växa 2018</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dirty="0">
                <a:latin typeface="Arial Black" panose="020B0A04020102020204" pitchFamily="34" charset="0"/>
                <a:ea typeface="+mn-ea"/>
              </a:rPr>
              <a:t>Var fungerar våra budskap?</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dirty="0">
                <a:latin typeface="Arial Black" panose="020B0A04020102020204" pitchFamily="34" charset="0"/>
                <a:ea typeface="+mn-ea"/>
              </a:rPr>
              <a:t>Vilka vänsterväljare är nära att faktiskt rösta på oss?</a:t>
            </a:r>
          </a:p>
          <a:p>
            <a:pPr indent="-455613" eaLnBrk="1" hangingPunct="1">
              <a:lnSpc>
                <a:spcPct val="120000"/>
              </a:lnSpc>
              <a:spcBef>
                <a:spcPts val="1200"/>
              </a:spcBef>
              <a:spcAft>
                <a:spcPts val="600"/>
              </a:spcAft>
              <a:buSzPct val="100000"/>
              <a:defRPr/>
            </a:pPr>
            <a:endParaRPr lang="sv-SE" altLang="sv-SE" b="1" dirty="0">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dirty="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a:latin typeface="Arial Black" panose="020B0A04020102020204" pitchFamily="34" charset="0"/>
              <a:ea typeface="+mn-ea"/>
            </a:endParaRPr>
          </a:p>
        </p:txBody>
      </p:sp>
    </p:spTree>
  </p:cSld>
  <p:clrMapOvr>
    <a:masterClrMapping/>
  </p:clrMapOv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5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1. Unga progressiva</a:t>
            </a:r>
          </a:p>
        </p:txBody>
      </p:sp>
      <p:sp>
        <p:nvSpPr>
          <p:cNvPr id="67586" name="Text Box 2"/>
          <p:cNvSpPr txBox="1">
            <a:spLocks noChangeArrowheads="1"/>
          </p:cNvSpPr>
          <p:nvPr/>
        </p:nvSpPr>
        <p:spPr bwMode="auto">
          <a:xfrm>
            <a:off x="1611313"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pPr>
            <a:r>
              <a:rPr lang="sv-SE" altLang="sv-SE" b="1" dirty="0">
                <a:solidFill>
                  <a:srgbClr val="000000"/>
                </a:solidFill>
                <a:latin typeface="Arial Black" panose="020B0A04020102020204" pitchFamily="34" charset="0"/>
              </a:rPr>
              <a:t>Bred grupp: 16-49 år</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Inte knutna till S</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Jämlikhet och ekonomi</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Formar politisk grundsyn</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2. Ekonomiskt missnöjda</a:t>
            </a:r>
          </a:p>
        </p:txBody>
      </p:sp>
      <p:sp>
        <p:nvSpPr>
          <p:cNvPr id="69634"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pPr>
            <a:r>
              <a:rPr lang="sv-SE" altLang="sv-SE" b="1" dirty="0">
                <a:solidFill>
                  <a:srgbClr val="000000"/>
                </a:solidFill>
                <a:latin typeface="Arial Black" panose="020B0A04020102020204" pitchFamily="34" charset="0"/>
              </a:rPr>
              <a:t>Ser sig som låginkomsttagare</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Ger S låga betyg om ekonomisk trygghet</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Gillar vår ekonomiska politik</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SzPct val="100000"/>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963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696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Målgrupper 2018</a:t>
            </a:r>
          </a:p>
        </p:txBody>
      </p:sp>
      <p:sp>
        <p:nvSpPr>
          <p:cNvPr id="65538"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9pPr>
          </a:lstStyle>
          <a:p>
            <a:pPr marL="0" indent="0" eaLnBrk="1" hangingPunct="1">
              <a:lnSpc>
                <a:spcPct val="120000"/>
              </a:lnSpc>
              <a:spcBef>
                <a:spcPts val="1200"/>
              </a:spcBef>
              <a:spcAft>
                <a:spcPts val="600"/>
              </a:spcAft>
              <a:buClr>
                <a:srgbClr val="000000"/>
              </a:buClr>
              <a:buSzPct val="100000"/>
              <a:defRPr/>
            </a:pPr>
            <a:r>
              <a:rPr lang="sv-SE" altLang="sv-SE" b="1" dirty="0" smtClean="0">
                <a:latin typeface="Arial Black" panose="020B0A04020102020204" pitchFamily="34" charset="0"/>
                <a:ea typeface="+mn-ea"/>
              </a:rPr>
              <a:t>Två grupper av vänsterväljare:</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dirty="0" smtClean="0">
                <a:latin typeface="Arial Black" panose="020B0A04020102020204" pitchFamily="34" charset="0"/>
                <a:ea typeface="+mn-ea"/>
              </a:rPr>
              <a:t>Unga progressiva</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dirty="0" smtClean="0">
                <a:latin typeface="Arial Black" panose="020B0A04020102020204" pitchFamily="34" charset="0"/>
                <a:ea typeface="+mn-ea"/>
              </a:rPr>
              <a:t>Ekonomiskt missnöjda</a:t>
            </a:r>
            <a:endParaRPr lang="sv-SE" altLang="sv-SE" b="1" dirty="0">
              <a:latin typeface="Arial Black" panose="020B0A04020102020204" pitchFamily="34" charset="0"/>
              <a:ea typeface="+mn-ea"/>
            </a:endParaRPr>
          </a:p>
          <a:p>
            <a:pPr indent="-455613" eaLnBrk="1" hangingPunct="1">
              <a:lnSpc>
                <a:spcPct val="120000"/>
              </a:lnSpc>
              <a:spcBef>
                <a:spcPts val="1200"/>
              </a:spcBef>
              <a:spcAft>
                <a:spcPts val="600"/>
              </a:spcAft>
              <a:buSzPct val="100000"/>
              <a:defRPr/>
            </a:pPr>
            <a:endParaRPr lang="sv-SE" altLang="sv-SE" b="1" dirty="0">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dirty="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a:latin typeface="Arial Black" panose="020B0A04020102020204" pitchFamily="34" charset="0"/>
              <a:ea typeface="+mn-ea"/>
            </a:endParaRPr>
          </a:p>
        </p:txBody>
      </p:sp>
    </p:spTree>
    <p:extLst>
      <p:ext uri="{BB962C8B-B14F-4D97-AF65-F5344CB8AC3E}">
        <p14:creationId xmlns:p14="http://schemas.microsoft.com/office/powerpoint/2010/main" val="23810363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Bygga rörelse</a:t>
            </a:r>
          </a:p>
        </p:txBody>
      </p:sp>
      <p:sp>
        <p:nvSpPr>
          <p:cNvPr id="71682" name="Text Box 2"/>
          <p:cNvSpPr txBox="1">
            <a:spLocks noChangeArrowheads="1"/>
          </p:cNvSpPr>
          <p:nvPr/>
        </p:nvSpPr>
        <p:spPr bwMode="auto">
          <a:xfrm>
            <a:off x="1766888" y="2154238"/>
            <a:ext cx="7850187" cy="496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pPr>
            <a:r>
              <a:rPr lang="sv-SE" altLang="sv-SE" b="1" dirty="0">
                <a:solidFill>
                  <a:srgbClr val="000000"/>
                </a:solidFill>
                <a:latin typeface="Arial Black" panose="020B0A04020102020204" pitchFamily="34" charset="0"/>
              </a:rPr>
              <a:t>Hitta våra väljare och kommunicera med dem direkt</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Sätt medlemmar i rörelse</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Be folk hjälpa till</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Gör det enklare att ta steget</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SzPct val="100000"/>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168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7168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7168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
          <p:cNvSpPr>
            <a:spLocks noChangeArrowheads="1"/>
          </p:cNvSpPr>
          <p:nvPr/>
        </p:nvSpPr>
        <p:spPr bwMode="auto">
          <a:xfrm>
            <a:off x="447675" y="0"/>
            <a:ext cx="9240838"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70000"/>
              </a:lnSpc>
              <a:buSzPct val="100000"/>
            </a:pPr>
            <a:endParaRPr lang="sv-SE" altLang="sv-SE" sz="5000" dirty="0">
              <a:solidFill>
                <a:srgbClr val="CC0920"/>
              </a:solidFill>
              <a:latin typeface="Arial Black" panose="020B0A04020102020204" pitchFamily="34" charset="0"/>
            </a:endParaRPr>
          </a:p>
          <a:p>
            <a:pPr eaLnBrk="1" hangingPunct="1">
              <a:lnSpc>
                <a:spcPct val="70000"/>
              </a:lnSpc>
              <a:buSzPct val="100000"/>
            </a:pPr>
            <a:r>
              <a:rPr lang="sv-SE" altLang="sv-SE" sz="4800" dirty="0">
                <a:solidFill>
                  <a:srgbClr val="000000"/>
                </a:solidFill>
                <a:latin typeface="Arial Black" panose="020B0A04020102020204" pitchFamily="34" charset="0"/>
              </a:rPr>
              <a:t>Föreningens </a:t>
            </a:r>
            <a:r>
              <a:rPr lang="sv-SE" altLang="sv-SE" sz="4800" dirty="0" smtClean="0">
                <a:solidFill>
                  <a:srgbClr val="000000"/>
                </a:solidFill>
                <a:latin typeface="Arial Black" panose="020B0A04020102020204" pitchFamily="34" charset="0"/>
              </a:rPr>
              <a:t/>
            </a:r>
            <a:br>
              <a:rPr lang="sv-SE" altLang="sv-SE" sz="4800" dirty="0" smtClean="0">
                <a:solidFill>
                  <a:srgbClr val="000000"/>
                </a:solidFill>
                <a:latin typeface="Arial Black" panose="020B0A04020102020204" pitchFamily="34" charset="0"/>
              </a:rPr>
            </a:br>
            <a:r>
              <a:rPr lang="sv-SE" altLang="sv-SE" sz="4800" dirty="0" smtClean="0">
                <a:solidFill>
                  <a:srgbClr val="000000"/>
                </a:solidFill>
                <a:latin typeface="Arial Black" panose="020B0A04020102020204" pitchFamily="34" charset="0"/>
              </a:rPr>
              <a:t>politiska </a:t>
            </a:r>
            <a:r>
              <a:rPr lang="sv-SE" altLang="sv-SE" sz="4800" dirty="0">
                <a:solidFill>
                  <a:srgbClr val="000000"/>
                </a:solidFill>
                <a:latin typeface="Arial Black" panose="020B0A04020102020204" pitchFamily="34" charset="0"/>
              </a:rPr>
              <a:t>strategi</a:t>
            </a:r>
          </a:p>
          <a:p>
            <a:pPr eaLnBrk="1" hangingPunct="1">
              <a:lnSpc>
                <a:spcPct val="70000"/>
              </a:lnSpc>
              <a:buSzPct val="100000"/>
            </a:pPr>
            <a:endParaRPr lang="sv-SE" altLang="sv-SE" sz="4800" dirty="0">
              <a:solidFill>
                <a:srgbClr val="000000"/>
              </a:solidFill>
              <a:latin typeface="Arial Black" panose="020B0A04020102020204" pitchFamily="34" charset="0"/>
            </a:endParaRPr>
          </a:p>
        </p:txBody>
      </p:sp>
      <p:sp>
        <p:nvSpPr>
          <p:cNvPr id="134147" name="Rectangle 2"/>
          <p:cNvSpPr>
            <a:spLocks noChangeArrowheads="1"/>
          </p:cNvSpPr>
          <p:nvPr/>
        </p:nvSpPr>
        <p:spPr bwMode="auto">
          <a:xfrm>
            <a:off x="7096125" y="4746625"/>
            <a:ext cx="8280400" cy="136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sp>
        <p:nvSpPr>
          <p:cNvPr id="134148" name="Text Box 3"/>
          <p:cNvSpPr txBox="1">
            <a:spLocks noChangeArrowheads="1"/>
          </p:cNvSpPr>
          <p:nvPr/>
        </p:nvSpPr>
        <p:spPr bwMode="auto">
          <a:xfrm>
            <a:off x="1766888" y="5754688"/>
            <a:ext cx="7850187" cy="136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r" eaLnBrk="1" hangingPunct="1">
              <a:lnSpc>
                <a:spcPct val="120000"/>
              </a:lnSpc>
              <a:spcBef>
                <a:spcPts val="1200"/>
              </a:spcBef>
              <a:spcAft>
                <a:spcPts val="600"/>
              </a:spcAft>
              <a:buSzPct val="100000"/>
            </a:pPr>
            <a:endParaRPr lang="sv-SE" altLang="sv-SE" b="1">
              <a:solidFill>
                <a:srgbClr val="000000"/>
              </a:solidFill>
              <a:latin typeface="Arial Black" panose="020B0A04020102020204" pitchFamily="34" charset="0"/>
            </a:endParaRPr>
          </a:p>
          <a:p>
            <a:pPr algn="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a:p>
            <a:pPr algn="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pic>
        <p:nvPicPr>
          <p:cNvPr id="134149" name="Picture 4"/>
          <p:cNvPicPr>
            <a:picLocks noChangeAspect="1" noChangeArrowheads="1"/>
          </p:cNvPicPr>
          <p:nvPr/>
        </p:nvPicPr>
        <p:blipFill>
          <a:blip r:embed="rId3">
            <a:extLst>
              <a:ext uri="{28A0092B-C50C-407E-A947-70E740481C1C}">
                <a14:useLocalDpi xmlns:a14="http://schemas.microsoft.com/office/drawing/2010/main" val="0"/>
              </a:ext>
            </a:extLst>
          </a:blip>
          <a:srcRect l="3694" t="40895" r="-296" b="14314"/>
          <a:stretch>
            <a:fillRect/>
          </a:stretch>
        </p:blipFill>
        <p:spPr bwMode="auto">
          <a:xfrm>
            <a:off x="0" y="2168525"/>
            <a:ext cx="10191750" cy="3549650"/>
          </a:xfrm>
          <a:prstGeom prst="rect">
            <a:avLst/>
          </a:prstGeom>
          <a:noFill/>
          <a:ln>
            <a:noFill/>
          </a:ln>
          <a:effectLst/>
          <a:extLst>
            <a:ext uri="{909E8E84-426E-40DD-AFC4-6F175D3DCCD1}">
              <a14:hiddenFill xmlns:a14="http://schemas.microsoft.com/office/drawing/2010/main">
                <a:blipFill dpi="0" rotWithShape="0">
                  <a:blip/>
                  <a:srcRect l="3694" t="40895" r="-296" b="143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Vilka vill ni vara 2018?</a:t>
            </a:r>
          </a:p>
        </p:txBody>
      </p:sp>
      <p:sp>
        <p:nvSpPr>
          <p:cNvPr id="73730"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Använd bilden av Vänsterpartiet</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Hitta en variation på det temat som fungerar bra lokalt</a:t>
            </a: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indent="-455613" eaLnBrk="1" hangingPunct="1">
              <a:lnSpc>
                <a:spcPct val="120000"/>
              </a:lnSpc>
              <a:spcBef>
                <a:spcPts val="1200"/>
              </a:spcBef>
              <a:spcAft>
                <a:spcPts val="600"/>
              </a:spcAft>
              <a:buSzPct val="100000"/>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37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737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Hitta berättelsen</a:t>
            </a:r>
          </a:p>
        </p:txBody>
      </p:sp>
      <p:sp>
        <p:nvSpPr>
          <p:cNvPr id="74754"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Vilken roll har ni spelat i kommunen? Vilka är ni?</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Vilken roll kan ni spela med ett bra valresultat 2018? </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Vilka roller spelar de andra partierna i den berättelsen?</a:t>
            </a: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indent="-455613" eaLnBrk="1" hangingPunct="1">
              <a:lnSpc>
                <a:spcPct val="120000"/>
              </a:lnSpc>
              <a:spcBef>
                <a:spcPts val="1200"/>
              </a:spcBef>
              <a:spcAft>
                <a:spcPts val="600"/>
              </a:spcAft>
              <a:buSzPct val="100000"/>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47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747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747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Hitta berättelsen</a:t>
            </a:r>
          </a:p>
        </p:txBody>
      </p:sp>
      <p:sp>
        <p:nvSpPr>
          <p:cNvPr id="75778"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De som fick bussarna att funka</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De som ställer Moderaterna till svars i lokaltidningen</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De som vill bygga fler lekparker</a:t>
            </a: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indent="-455613" eaLnBrk="1" hangingPunct="1">
              <a:lnSpc>
                <a:spcPct val="120000"/>
              </a:lnSpc>
              <a:spcBef>
                <a:spcPts val="1200"/>
              </a:spcBef>
              <a:spcAft>
                <a:spcPts val="600"/>
              </a:spcAft>
              <a:buSzPct val="100000"/>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57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757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757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Upplägget idag</a:t>
            </a:r>
          </a:p>
        </p:txBody>
      </p:sp>
      <p:sp>
        <p:nvSpPr>
          <p:cNvPr id="15363" name="Text Box 2"/>
          <p:cNvSpPr txBox="1">
            <a:spLocks noChangeArrowheads="1"/>
          </p:cNvSpPr>
          <p:nvPr/>
        </p:nvSpPr>
        <p:spPr bwMode="auto">
          <a:xfrm>
            <a:off x="1766888" y="2225675"/>
            <a:ext cx="7850187" cy="496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indent="-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spcBef>
                <a:spcPts val="1200"/>
              </a:spcBef>
              <a:spcAft>
                <a:spcPts val="600"/>
              </a:spcAft>
              <a:buSzPct val="100000"/>
            </a:pPr>
            <a:r>
              <a:rPr lang="sv-SE" altLang="sv-SE" b="1">
                <a:solidFill>
                  <a:srgbClr val="000000"/>
                </a:solidFill>
                <a:latin typeface="Arial Black" panose="020B0A04020102020204" pitchFamily="34" charset="0"/>
              </a:rPr>
              <a:t>3. Föreningens politiska strategi</a:t>
            </a:r>
          </a:p>
          <a:p>
            <a:pPr lvl="2" eaLnBrk="1" hangingPunct="1">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Föredrag			40 min</a:t>
            </a:r>
          </a:p>
          <a:p>
            <a:pPr lvl="2" eaLnBrk="1" hangingPunct="1">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Styrelserna 		30 min</a:t>
            </a:r>
          </a:p>
          <a:p>
            <a:pPr lvl="2" eaLnBrk="1" hangingPunct="1">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Föredrag 			10 min</a:t>
            </a: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Hitta berättelsen</a:t>
            </a:r>
          </a:p>
        </p:txBody>
      </p:sp>
      <p:sp>
        <p:nvSpPr>
          <p:cNvPr id="76802"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marL="798513" indent="-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pPr>
            <a:r>
              <a:rPr lang="sv-SE" altLang="sv-SE" b="1">
                <a:solidFill>
                  <a:srgbClr val="000000"/>
                </a:solidFill>
                <a:latin typeface="Arial Black" panose="020B0A04020102020204" pitchFamily="34" charset="0"/>
              </a:rPr>
              <a:t>Ska passa med huvudstrategin:</a:t>
            </a:r>
          </a:p>
          <a:p>
            <a:pPr lvl="1"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En ekonomi för alla, inte bara för några få</a:t>
            </a:r>
          </a:p>
          <a:p>
            <a:pPr lvl="1"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Konfliktyta mot S</a:t>
            </a:r>
          </a:p>
          <a:p>
            <a:pPr lvl="1"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Prioriterade målgrupper</a:t>
            </a:r>
          </a:p>
          <a:p>
            <a:pPr lvl="1"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Rörelsebyggande</a:t>
            </a: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a:p>
            <a:pPr eaLnBrk="1" hangingPunct="1">
              <a:lnSpc>
                <a:spcPct val="120000"/>
              </a:lnSpc>
              <a:spcBef>
                <a:spcPts val="1200"/>
              </a:spcBef>
              <a:spcAft>
                <a:spcPts val="600"/>
              </a:spcAft>
              <a:buSzPct val="100000"/>
            </a:pPr>
            <a:endParaRPr lang="sv-SE" altLang="sv-SE" b="1">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68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768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768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768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768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dirty="0" smtClean="0">
                <a:solidFill>
                  <a:srgbClr val="DA291C"/>
                </a:solidFill>
                <a:latin typeface="Arial Black" panose="020B0A04020102020204" pitchFamily="34" charset="0"/>
              </a:rPr>
              <a:t>Hitta berättelsen</a:t>
            </a:r>
            <a:endParaRPr lang="sv-SE" altLang="sv-SE" sz="4800" dirty="0">
              <a:solidFill>
                <a:srgbClr val="DA291C"/>
              </a:solidFill>
              <a:latin typeface="Arial Black" panose="020B0A04020102020204" pitchFamily="34" charset="0"/>
            </a:endParaRPr>
          </a:p>
        </p:txBody>
      </p:sp>
      <p:sp>
        <p:nvSpPr>
          <p:cNvPr id="77826" name="Text Box 2"/>
          <p:cNvSpPr txBox="1">
            <a:spLocks noChangeArrowheads="1"/>
          </p:cNvSpPr>
          <p:nvPr/>
        </p:nvSpPr>
        <p:spPr bwMode="auto">
          <a:xfrm>
            <a:off x="1766888" y="2225676"/>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pPr>
            <a:r>
              <a:rPr lang="sv-SE" altLang="sv-SE" b="1" dirty="0">
                <a:solidFill>
                  <a:srgbClr val="000000"/>
                </a:solidFill>
                <a:latin typeface="Arial Black" panose="020B0A04020102020204" pitchFamily="34" charset="0"/>
              </a:rPr>
              <a:t>Vinster i välfärden</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Bolag som bara vill tjäna pengar</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Verksamhet som inte fungerar</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Vänstern agerar</a:t>
            </a:r>
          </a:p>
          <a:p>
            <a:pPr eaLnBrk="1" hangingPunct="1">
              <a:lnSpc>
                <a:spcPct val="120000"/>
              </a:lnSpc>
              <a:spcBef>
                <a:spcPts val="1200"/>
              </a:spcBef>
              <a:spcAft>
                <a:spcPts val="600"/>
              </a:spcAft>
              <a:buSzPct val="100000"/>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SzPct val="100000"/>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78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7782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7782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778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Lokala frågor</a:t>
            </a:r>
          </a:p>
        </p:txBody>
      </p:sp>
      <p:sp>
        <p:nvSpPr>
          <p:cNvPr id="78850" name="Text Box 2"/>
          <p:cNvSpPr txBox="1">
            <a:spLocks noChangeArrowheads="1"/>
          </p:cNvSpPr>
          <p:nvPr/>
        </p:nvSpPr>
        <p:spPr bwMode="auto">
          <a:xfrm>
            <a:off x="1766889" y="1938338"/>
            <a:ext cx="6336654" cy="485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defRPr/>
            </a:pPr>
            <a:r>
              <a:rPr lang="sv-SE" altLang="sv-SE" b="1" dirty="0">
                <a:latin typeface="Arial Black" panose="020B0A04020102020204" pitchFamily="34" charset="0"/>
                <a:ea typeface="+mn-ea"/>
              </a:rPr>
              <a:t>Frågan illustrerar er </a:t>
            </a:r>
            <a:r>
              <a:rPr lang="sv-SE" altLang="sv-SE" b="1" dirty="0" smtClean="0">
                <a:latin typeface="Arial Black" panose="020B0A04020102020204" pitchFamily="34" charset="0"/>
                <a:ea typeface="+mn-ea"/>
              </a:rPr>
              <a:t>lokala </a:t>
            </a:r>
            <a:r>
              <a:rPr lang="sv-SE" altLang="sv-SE" b="1" dirty="0">
                <a:latin typeface="Arial Black" panose="020B0A04020102020204" pitchFamily="34" charset="0"/>
                <a:ea typeface="+mn-ea"/>
              </a:rPr>
              <a:t>berättelse</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dirty="0">
                <a:latin typeface="Arial Black" panose="020B0A04020102020204" pitchFamily="34" charset="0"/>
                <a:ea typeface="+mn-ea"/>
              </a:rPr>
              <a:t>Lokal version av Vänsterpartiets tema</a:t>
            </a: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a:latin typeface="Arial Black" panose="020B0A04020102020204" pitchFamily="34" charset="0"/>
              <a:ea typeface="+mn-ea"/>
            </a:endParaRPr>
          </a:p>
          <a:p>
            <a:pPr indent="-455613" eaLnBrk="1" hangingPunct="1">
              <a:lnSpc>
                <a:spcPct val="120000"/>
              </a:lnSpc>
              <a:spcBef>
                <a:spcPts val="1200"/>
              </a:spcBef>
              <a:spcAft>
                <a:spcPts val="600"/>
              </a:spcAft>
              <a:buSzPct val="100000"/>
              <a:defRPr/>
            </a:pPr>
            <a:endParaRPr lang="sv-SE" altLang="sv-SE" b="1" dirty="0">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a:latin typeface="Arial Black" panose="020B0A04020102020204" pitchFamily="34"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885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7885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Lokala frågor</a:t>
            </a:r>
          </a:p>
        </p:txBody>
      </p:sp>
      <p:sp>
        <p:nvSpPr>
          <p:cNvPr id="79874" name="Text Box 2"/>
          <p:cNvSpPr txBox="1">
            <a:spLocks noChangeArrowheads="1"/>
          </p:cNvSpPr>
          <p:nvPr/>
        </p:nvSpPr>
        <p:spPr bwMode="auto">
          <a:xfrm>
            <a:off x="1766888" y="1938338"/>
            <a:ext cx="7850187" cy="485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Är den populär hos de som kan tänkas rösta på oss?</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Kan vi vinna den? Är det meningsfullt att rösta på oss?</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Kan vi göra den till vår?</a:t>
            </a: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indent="-455613" eaLnBrk="1" hangingPunct="1">
              <a:lnSpc>
                <a:spcPct val="120000"/>
              </a:lnSpc>
              <a:spcBef>
                <a:spcPts val="1200"/>
              </a:spcBef>
              <a:spcAft>
                <a:spcPts val="600"/>
              </a:spcAft>
              <a:buSzPct val="100000"/>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987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798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Lokala frågor</a:t>
            </a:r>
          </a:p>
        </p:txBody>
      </p:sp>
      <p:sp>
        <p:nvSpPr>
          <p:cNvPr id="80898" name="Text Box 2"/>
          <p:cNvSpPr txBox="1">
            <a:spLocks noChangeArrowheads="1"/>
          </p:cNvSpPr>
          <p:nvPr/>
        </p:nvSpPr>
        <p:spPr bwMode="auto">
          <a:xfrm>
            <a:off x="1766888" y="1938338"/>
            <a:ext cx="7850187" cy="485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Brinner medlemmarna för det?</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Kan medlemmarna vara bra budbärare i frågan?</a:t>
            </a: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indent="-455613" eaLnBrk="1" hangingPunct="1">
              <a:lnSpc>
                <a:spcPct val="120000"/>
              </a:lnSpc>
              <a:spcBef>
                <a:spcPts val="1200"/>
              </a:spcBef>
              <a:spcAft>
                <a:spcPts val="600"/>
              </a:spcAft>
              <a:buSzPct val="100000"/>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Dra upp en bra konfliktlinje</a:t>
            </a:r>
          </a:p>
        </p:txBody>
      </p:sp>
      <p:sp>
        <p:nvSpPr>
          <p:cNvPr id="81922" name="Text Box 2"/>
          <p:cNvSpPr txBox="1">
            <a:spLocks noChangeArrowheads="1"/>
          </p:cNvSpPr>
          <p:nvPr/>
        </p:nvSpPr>
        <p:spPr bwMode="auto">
          <a:xfrm>
            <a:off x="1766888" y="2586038"/>
            <a:ext cx="7850187" cy="4205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Vilka ska vara emot?</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Varför finns konflikten?</a:t>
            </a: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indent="-455613" eaLnBrk="1" hangingPunct="1">
              <a:lnSpc>
                <a:spcPct val="120000"/>
              </a:lnSpc>
              <a:spcBef>
                <a:spcPts val="1200"/>
              </a:spcBef>
              <a:spcAft>
                <a:spcPts val="600"/>
              </a:spcAft>
              <a:buSzPct val="100000"/>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19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819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Dra upp en bra konfliktlinje</a:t>
            </a:r>
          </a:p>
        </p:txBody>
      </p:sp>
      <p:sp>
        <p:nvSpPr>
          <p:cNvPr id="82946" name="Text Box 2"/>
          <p:cNvSpPr txBox="1">
            <a:spLocks noChangeArrowheads="1"/>
          </p:cNvSpPr>
          <p:nvPr/>
        </p:nvSpPr>
        <p:spPr bwMode="auto">
          <a:xfrm>
            <a:off x="1766888" y="2730500"/>
            <a:ext cx="7850187" cy="406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pPr>
            <a:r>
              <a:rPr lang="sv-SE" altLang="sv-SE" b="1" dirty="0">
                <a:solidFill>
                  <a:srgbClr val="000000"/>
                </a:solidFill>
                <a:latin typeface="Arial Black" panose="020B0A04020102020204" pitchFamily="34" charset="0"/>
              </a:rPr>
              <a:t>Vinster i välfärden</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Vänsterpartiet vs bolagen</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Handlar inte om valfrihet</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Handlar inte om ideella</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SzPct val="100000"/>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294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8294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829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Sammanhållet samhälle</a:t>
            </a:r>
          </a:p>
        </p:txBody>
      </p:sp>
      <p:sp>
        <p:nvSpPr>
          <p:cNvPr id="83970"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Förändra samhället för alla, </a:t>
            </a:r>
            <a:br>
              <a:rPr lang="sv-SE" altLang="sv-SE" b="1">
                <a:solidFill>
                  <a:srgbClr val="000000"/>
                </a:solidFill>
                <a:latin typeface="Arial Black" panose="020B0A04020102020204" pitchFamily="34" charset="0"/>
              </a:rPr>
            </a:br>
            <a:r>
              <a:rPr lang="sv-SE" altLang="sv-SE" b="1">
                <a:solidFill>
                  <a:srgbClr val="000000"/>
                </a:solidFill>
                <a:latin typeface="Arial Black" panose="020B0A04020102020204" pitchFamily="34" charset="0"/>
              </a:rPr>
              <a:t>inte bara rycka ut för de svaga</a:t>
            </a:r>
          </a:p>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40 procent är osäkra på om V:s politik är bra för dem själva</a:t>
            </a: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39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839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Sammanhållet samhälle</a:t>
            </a:r>
          </a:p>
        </p:txBody>
      </p:sp>
      <p:sp>
        <p:nvSpPr>
          <p:cNvPr id="158723"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pPr>
            <a:r>
              <a:rPr lang="sv-SE" altLang="sv-SE" b="1" dirty="0">
                <a:solidFill>
                  <a:srgbClr val="000000"/>
                </a:solidFill>
                <a:latin typeface="Arial Black" panose="020B0A04020102020204" pitchFamily="34" charset="0"/>
              </a:rPr>
              <a:t>Försvara de som pressas hårdast!</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Låt inte företag fuska med </a:t>
            </a:r>
            <a:br>
              <a:rPr lang="sv-SE" altLang="sv-SE" b="1" dirty="0">
                <a:solidFill>
                  <a:srgbClr val="000000"/>
                </a:solidFill>
                <a:latin typeface="Arial Black" panose="020B0A04020102020204" pitchFamily="34" charset="0"/>
              </a:rPr>
            </a:br>
            <a:r>
              <a:rPr lang="sv-SE" altLang="sv-SE" b="1" dirty="0">
                <a:solidFill>
                  <a:srgbClr val="000000"/>
                </a:solidFill>
                <a:latin typeface="Arial Black" panose="020B0A04020102020204" pitchFamily="34" charset="0"/>
              </a:rPr>
              <a:t>de anställdas villkor</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Ett bra skyddsnät är en trygghet för alla</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7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87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Sammanhållet samhälle</a:t>
            </a:r>
          </a:p>
        </p:txBody>
      </p:sp>
      <p:sp>
        <p:nvSpPr>
          <p:cNvPr id="160771"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pPr>
            <a:r>
              <a:rPr lang="sv-SE" altLang="sv-SE" b="1" dirty="0">
                <a:solidFill>
                  <a:srgbClr val="000000"/>
                </a:solidFill>
                <a:latin typeface="Arial Black" panose="020B0A04020102020204" pitchFamily="34" charset="0"/>
              </a:rPr>
              <a:t>Kontrollera </a:t>
            </a:r>
            <a:r>
              <a:rPr lang="sv-SE" altLang="sv-SE" b="1" dirty="0" err="1">
                <a:solidFill>
                  <a:srgbClr val="000000"/>
                </a:solidFill>
                <a:latin typeface="Arial Black" panose="020B0A04020102020204" pitchFamily="34" charset="0"/>
              </a:rPr>
              <a:t>vi:et</a:t>
            </a:r>
            <a:r>
              <a:rPr lang="sv-SE" altLang="sv-SE" b="1" dirty="0">
                <a:solidFill>
                  <a:srgbClr val="000000"/>
                </a:solidFill>
                <a:latin typeface="Arial Black" panose="020B0A04020102020204" pitchFamily="34" charset="0"/>
              </a:rPr>
              <a:t>!</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De arbetslösa</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De sjuka</a:t>
            </a:r>
          </a:p>
          <a:p>
            <a:pPr eaLnBrk="1" hangingPunct="1">
              <a:lnSpc>
                <a:spcPct val="120000"/>
              </a:lnSpc>
              <a:spcBef>
                <a:spcPts val="1200"/>
              </a:spcBef>
              <a:spcAft>
                <a:spcPts val="600"/>
              </a:spcAft>
              <a:buSzPct val="100000"/>
            </a:pPr>
            <a:r>
              <a:rPr lang="sv-SE" altLang="sv-SE" b="1" dirty="0">
                <a:solidFill>
                  <a:srgbClr val="000000"/>
                </a:solidFill>
                <a:latin typeface="Arial Black" panose="020B0A04020102020204" pitchFamily="34" charset="0"/>
              </a:rPr>
              <a:t>Vad säger vi istället?</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När vi förlorar jobbet</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När vi råkar ut för en olycka</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771">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7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3863"/>
            <a:ext cx="10160000" cy="6772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Rectangle 2"/>
          <p:cNvSpPr>
            <a:spLocks noChangeArrowheads="1"/>
          </p:cNvSpPr>
          <p:nvPr/>
        </p:nvSpPr>
        <p:spPr bwMode="auto">
          <a:xfrm>
            <a:off x="447675" y="423863"/>
            <a:ext cx="9240838" cy="170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70000"/>
              </a:lnSpc>
              <a:buSzPct val="100000"/>
            </a:pPr>
            <a:endParaRPr lang="sv-SE" altLang="sv-SE" sz="5000">
              <a:solidFill>
                <a:srgbClr val="CC0920"/>
              </a:solidFill>
              <a:latin typeface="Arial Black" panose="020B0A04020102020204" pitchFamily="34" charset="0"/>
            </a:endParaRPr>
          </a:p>
          <a:p>
            <a:pPr eaLnBrk="1" hangingPunct="1">
              <a:lnSpc>
                <a:spcPct val="70000"/>
              </a:lnSpc>
              <a:buSzPct val="100000"/>
            </a:pPr>
            <a:r>
              <a:rPr lang="sv-SE" altLang="sv-SE" sz="4800">
                <a:solidFill>
                  <a:srgbClr val="FFFFFF"/>
                </a:solidFill>
                <a:latin typeface="Arial Black" panose="020B0A04020102020204" pitchFamily="34" charset="0"/>
              </a:rPr>
              <a:t>Varför Vänsterpartiet?</a:t>
            </a:r>
          </a:p>
          <a:p>
            <a:pPr eaLnBrk="1" hangingPunct="1">
              <a:lnSpc>
                <a:spcPct val="70000"/>
              </a:lnSpc>
              <a:buSzPct val="100000"/>
            </a:pPr>
            <a:endParaRPr lang="sv-SE" altLang="sv-SE" sz="4800">
              <a:solidFill>
                <a:srgbClr val="FFFFFF"/>
              </a:solidFill>
              <a:latin typeface="Arial Black" panose="020B0A04020102020204" pitchFamily="34" charset="0"/>
            </a:endParaRPr>
          </a:p>
        </p:txBody>
      </p:sp>
      <p:sp>
        <p:nvSpPr>
          <p:cNvPr id="17412" name="Rectangle 3"/>
          <p:cNvSpPr>
            <a:spLocks noChangeArrowheads="1"/>
          </p:cNvSpPr>
          <p:nvPr/>
        </p:nvSpPr>
        <p:spPr bwMode="auto">
          <a:xfrm>
            <a:off x="7096125" y="4746625"/>
            <a:ext cx="8280400" cy="136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sp>
        <p:nvSpPr>
          <p:cNvPr id="17413" name="Text Box 4"/>
          <p:cNvSpPr txBox="1">
            <a:spLocks noChangeArrowheads="1"/>
          </p:cNvSpPr>
          <p:nvPr/>
        </p:nvSpPr>
        <p:spPr bwMode="auto">
          <a:xfrm>
            <a:off x="1766888" y="5754688"/>
            <a:ext cx="7850187" cy="136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r" eaLnBrk="1" hangingPunct="1">
              <a:lnSpc>
                <a:spcPct val="120000"/>
              </a:lnSpc>
              <a:spcBef>
                <a:spcPts val="1200"/>
              </a:spcBef>
              <a:spcAft>
                <a:spcPts val="600"/>
              </a:spcAft>
              <a:buSzPct val="100000"/>
            </a:pPr>
            <a:endParaRPr lang="sv-SE" altLang="sv-SE" b="1">
              <a:solidFill>
                <a:srgbClr val="000000"/>
              </a:solidFill>
              <a:latin typeface="Arial Black" panose="020B0A04020102020204" pitchFamily="34" charset="0"/>
            </a:endParaRPr>
          </a:p>
          <a:p>
            <a:pPr algn="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a:p>
            <a:pPr algn="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En fråga för alla</a:t>
            </a:r>
          </a:p>
        </p:txBody>
      </p:sp>
      <p:sp>
        <p:nvSpPr>
          <p:cNvPr id="87042"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Hitta frågor med ett brett allmänintresse</a:t>
            </a:r>
          </a:p>
          <a:p>
            <a:pPr eaLnBrk="1" hangingPunct="1">
              <a:lnSpc>
                <a:spcPct val="120000"/>
              </a:lnSpc>
              <a:spcBef>
                <a:spcPts val="1200"/>
              </a:spcBef>
              <a:spcAft>
                <a:spcPts val="600"/>
              </a:spcAft>
              <a:buClr>
                <a:srgbClr val="000000"/>
              </a:buClr>
              <a:buSzPct val="100000"/>
              <a:buFont typeface="Gill Sans" charset="0"/>
              <a:buChar char="•"/>
            </a:pPr>
            <a:r>
              <a:rPr lang="sv-SE" altLang="sv-SE" b="1">
                <a:solidFill>
                  <a:srgbClr val="000000"/>
                </a:solidFill>
                <a:latin typeface="Arial Black" panose="020B0A04020102020204" pitchFamily="34" charset="0"/>
              </a:rPr>
              <a:t>Hitta allmänintresset i varje fråga vi driver</a:t>
            </a: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704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870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En fråga för alla</a:t>
            </a:r>
          </a:p>
        </p:txBody>
      </p:sp>
      <p:sp>
        <p:nvSpPr>
          <p:cNvPr id="88066"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pPr>
            <a:r>
              <a:rPr lang="sv-SE" altLang="sv-SE" b="1" dirty="0">
                <a:solidFill>
                  <a:srgbClr val="000000"/>
                </a:solidFill>
                <a:latin typeface="Arial Black" panose="020B0A04020102020204" pitchFamily="34" charset="0"/>
              </a:rPr>
              <a:t>Hur pratar vi om en ny förskola?</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Förskolan Vitsippan är för </a:t>
            </a:r>
            <a:r>
              <a:rPr lang="sv-SE" altLang="sv-SE" b="1" dirty="0" smtClean="0">
                <a:solidFill>
                  <a:srgbClr val="000000"/>
                </a:solidFill>
                <a:latin typeface="Arial Black" panose="020B0A04020102020204" pitchFamily="34" charset="0"/>
              </a:rPr>
              <a:t>liten</a:t>
            </a:r>
            <a:endParaRPr lang="sv-SE" altLang="sv-SE" b="1" dirty="0">
              <a:solidFill>
                <a:srgbClr val="000000"/>
              </a:solidFill>
              <a:latin typeface="Arial Black" panose="020B0A04020102020204" pitchFamily="34" charset="0"/>
            </a:endParaRP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Alla barn ska ha en bra förskola</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Vi ska alla kunna veta att vi bor i en kommun med bra förskolor</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Vi vill ta väl hand om varandra</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806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8806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8806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8806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Ta en principiell linje</a:t>
            </a:r>
          </a:p>
        </p:txBody>
      </p:sp>
      <p:sp>
        <p:nvSpPr>
          <p:cNvPr id="89090" name="Text Box 2"/>
          <p:cNvSpPr txBox="1">
            <a:spLocks noChangeArrowheads="1"/>
          </p:cNvSpPr>
          <p:nvPr/>
        </p:nvSpPr>
        <p:spPr bwMode="auto">
          <a:xfrm>
            <a:off x="1766888" y="1938338"/>
            <a:ext cx="7850187" cy="485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Hitta värderingarna</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Sunt förnuft</a:t>
            </a: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indent="-455613" eaLnBrk="1" hangingPunct="1">
              <a:lnSpc>
                <a:spcPct val="120000"/>
              </a:lnSpc>
              <a:spcBef>
                <a:spcPts val="1200"/>
              </a:spcBef>
              <a:spcAft>
                <a:spcPts val="600"/>
              </a:spcAft>
              <a:buSzPct val="100000"/>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90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890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Ta en principiell linje</a:t>
            </a:r>
          </a:p>
        </p:txBody>
      </p:sp>
      <p:sp>
        <p:nvSpPr>
          <p:cNvPr id="168963"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spcBef>
                <a:spcPts val="1200"/>
              </a:spcBef>
              <a:buSzPct val="100000"/>
            </a:pPr>
            <a:r>
              <a:rPr lang="sv-SE" altLang="sv-SE" dirty="0">
                <a:solidFill>
                  <a:srgbClr val="000000"/>
                </a:solidFill>
                <a:latin typeface="Arial Black" panose="020B0A04020102020204" pitchFamily="34" charset="0"/>
              </a:rPr>
              <a:t>Gratis mammografi</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Hitta en principiell linje</a:t>
            </a:r>
            <a:r>
              <a:rPr lang="sv-SE" altLang="sv-SE" b="1" dirty="0" smtClean="0">
                <a:solidFill>
                  <a:srgbClr val="000000"/>
                </a:solidFill>
                <a:latin typeface="Arial Black" panose="020B0A04020102020204" pitchFamily="34" charset="0"/>
              </a:rPr>
              <a:t>!</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r>
              <a:rPr lang="sv-SE" altLang="sv-SE" b="1" dirty="0" smtClean="0">
                <a:solidFill>
                  <a:srgbClr val="000000"/>
                </a:solidFill>
                <a:latin typeface="Arial Black" panose="020B0A04020102020204" pitchFamily="34" charset="0"/>
              </a:rPr>
              <a:t>”Ingen ska behöva missa att upptäcka en cancertumör i tid bara för att pengarna var slut när kallelsen till mammografi kom.” </a:t>
            </a: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SzPct val="100000"/>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Diskussionsfrågor</a:t>
            </a:r>
          </a:p>
        </p:txBody>
      </p:sp>
      <p:sp>
        <p:nvSpPr>
          <p:cNvPr id="91138" name="Text Box 2"/>
          <p:cNvSpPr txBox="1">
            <a:spLocks noChangeArrowheads="1"/>
          </p:cNvSpPr>
          <p:nvPr/>
        </p:nvSpPr>
        <p:spPr bwMode="auto">
          <a:xfrm>
            <a:off x="1766888" y="1793875"/>
            <a:ext cx="7850187" cy="554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defRPr/>
            </a:pPr>
            <a:r>
              <a:rPr lang="sv-SE" altLang="sv-SE" b="1" dirty="0">
                <a:latin typeface="Arial Black" panose="020B0A04020102020204" pitchFamily="34" charset="0"/>
                <a:ea typeface="+mn-ea"/>
              </a:rPr>
              <a:t>Vilka vill ni vara i valrörelsen 2018? </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dirty="0" smtClean="0">
                <a:latin typeface="Arial Black" panose="020B0A04020102020204" pitchFamily="34" charset="0"/>
                <a:ea typeface="+mn-ea"/>
              </a:rPr>
              <a:t>Finns </a:t>
            </a:r>
            <a:r>
              <a:rPr lang="sv-SE" altLang="sv-SE" b="1" dirty="0">
                <a:latin typeface="Arial Black" panose="020B0A04020102020204" pitchFamily="34" charset="0"/>
                <a:ea typeface="+mn-ea"/>
              </a:rPr>
              <a:t>det några bra frågor som ger er den rollen</a:t>
            </a:r>
            <a:r>
              <a:rPr lang="sv-SE" altLang="sv-SE" b="1" dirty="0" smtClean="0">
                <a:latin typeface="Arial Black" panose="020B0A04020102020204" pitchFamily="34" charset="0"/>
                <a:ea typeface="+mn-ea"/>
              </a:rPr>
              <a:t>?</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dirty="0" smtClean="0">
                <a:latin typeface="Arial Black" panose="020B0A04020102020204" pitchFamily="34" charset="0"/>
                <a:ea typeface="+mn-ea"/>
              </a:rPr>
              <a:t>Välj en tänkbar fråga och testa att utveckla en strategi för den</a:t>
            </a:r>
            <a:endParaRPr lang="sv-SE" altLang="sv-SE" b="1" dirty="0">
              <a:latin typeface="Arial Black" panose="020B0A04020102020204" pitchFamily="34" charset="0"/>
              <a:ea typeface="+mn-ea"/>
            </a:endParaRPr>
          </a:p>
          <a:p>
            <a:pPr indent="-455613" eaLnBrk="1" hangingPunct="1">
              <a:lnSpc>
                <a:spcPct val="120000"/>
              </a:lnSpc>
              <a:spcBef>
                <a:spcPts val="1200"/>
              </a:spcBef>
              <a:spcAft>
                <a:spcPts val="600"/>
              </a:spcAft>
              <a:buSzPct val="100000"/>
              <a:defRPr/>
            </a:pPr>
            <a:endParaRPr lang="sv-SE" altLang="sv-SE" b="1" dirty="0">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a:latin typeface="Arial Black" panose="020B0A04020102020204" pitchFamily="34"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911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911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911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0813"/>
            <a:ext cx="10793413" cy="7770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3059" name="Text Box 2"/>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000000"/>
                </a:solidFill>
                <a:latin typeface="Arial Black" panose="020B0A04020102020204" pitchFamily="34" charset="0"/>
              </a:rPr>
              <a:t>Diskussion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En vinkel, ett argument</a:t>
            </a:r>
          </a:p>
        </p:txBody>
      </p:sp>
      <p:sp>
        <p:nvSpPr>
          <p:cNvPr id="93186"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pPr>
            <a:r>
              <a:rPr lang="sv-SE" altLang="sv-SE" b="1" dirty="0">
                <a:solidFill>
                  <a:srgbClr val="000000"/>
                </a:solidFill>
                <a:latin typeface="Arial Black" panose="020B0A04020102020204" pitchFamily="34" charset="0"/>
              </a:rPr>
              <a:t>Hela argumentet ska rymmas i</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Rubrik</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Bild</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Bildtext</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SzPct val="100000"/>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93186">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93186">
                                            <p:txEl>
                                              <p:pRg st="1" end="1"/>
                                            </p:txEl>
                                          </p:spTgt>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93186">
                                            <p:txEl>
                                              <p:pRg st="2" end="2"/>
                                            </p:txEl>
                                          </p:spTgt>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9318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En vinkel, ett argument</a:t>
            </a:r>
          </a:p>
        </p:txBody>
      </p:sp>
      <p:sp>
        <p:nvSpPr>
          <p:cNvPr id="94210" name="Text Box 2"/>
          <p:cNvSpPr txBox="1">
            <a:spLocks noChangeArrowheads="1"/>
          </p:cNvSpPr>
          <p:nvPr/>
        </p:nvSpPr>
        <p:spPr bwMode="auto">
          <a:xfrm>
            <a:off x="1766888" y="1938338"/>
            <a:ext cx="7850187" cy="485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512763" indent="-512763">
              <a:tabLst>
                <a:tab pos="512763" algn="l"/>
                <a:tab pos="1427163" algn="l"/>
                <a:tab pos="2341563" algn="l"/>
                <a:tab pos="3255963" algn="l"/>
                <a:tab pos="4170363" algn="l"/>
                <a:tab pos="5084763" algn="l"/>
                <a:tab pos="5999163" algn="l"/>
                <a:tab pos="6913563" algn="l"/>
                <a:tab pos="7827963" algn="l"/>
                <a:tab pos="8742363" algn="l"/>
                <a:tab pos="9656763" algn="l"/>
                <a:tab pos="10571163" algn="l"/>
              </a:tabLst>
              <a:defRPr sz="3200">
                <a:solidFill>
                  <a:srgbClr val="000000"/>
                </a:solidFill>
                <a:latin typeface="Gill Sans" charset="0"/>
                <a:cs typeface="ヒラギノ角ゴ ProN W3" charset="0"/>
              </a:defRPr>
            </a:lvl1pPr>
            <a:lvl2pPr>
              <a:tabLst>
                <a:tab pos="512763" algn="l"/>
                <a:tab pos="1427163" algn="l"/>
                <a:tab pos="2341563" algn="l"/>
                <a:tab pos="3255963" algn="l"/>
                <a:tab pos="4170363" algn="l"/>
                <a:tab pos="5084763" algn="l"/>
                <a:tab pos="5999163" algn="l"/>
                <a:tab pos="6913563" algn="l"/>
                <a:tab pos="7827963" algn="l"/>
                <a:tab pos="8742363" algn="l"/>
                <a:tab pos="9656763" algn="l"/>
                <a:tab pos="10571163" algn="l"/>
              </a:tabLst>
              <a:defRPr sz="3200">
                <a:solidFill>
                  <a:srgbClr val="000000"/>
                </a:solidFill>
                <a:latin typeface="Gill Sans" charset="0"/>
                <a:cs typeface="ヒラギノ角ゴ ProN W3" charset="0"/>
              </a:defRPr>
            </a:lvl2pPr>
            <a:lvl3pPr>
              <a:tabLst>
                <a:tab pos="512763" algn="l"/>
                <a:tab pos="1427163" algn="l"/>
                <a:tab pos="2341563" algn="l"/>
                <a:tab pos="3255963" algn="l"/>
                <a:tab pos="4170363" algn="l"/>
                <a:tab pos="5084763" algn="l"/>
                <a:tab pos="5999163" algn="l"/>
                <a:tab pos="6913563" algn="l"/>
                <a:tab pos="7827963" algn="l"/>
                <a:tab pos="8742363" algn="l"/>
                <a:tab pos="9656763" algn="l"/>
                <a:tab pos="10571163" algn="l"/>
              </a:tabLst>
              <a:defRPr sz="3200">
                <a:solidFill>
                  <a:srgbClr val="000000"/>
                </a:solidFill>
                <a:latin typeface="Gill Sans" charset="0"/>
                <a:cs typeface="ヒラギノ角ゴ ProN W3" charset="0"/>
              </a:defRPr>
            </a:lvl3pPr>
            <a:lvl4pPr>
              <a:tabLst>
                <a:tab pos="512763" algn="l"/>
                <a:tab pos="1427163" algn="l"/>
                <a:tab pos="2341563" algn="l"/>
                <a:tab pos="3255963" algn="l"/>
                <a:tab pos="4170363" algn="l"/>
                <a:tab pos="5084763" algn="l"/>
                <a:tab pos="5999163" algn="l"/>
                <a:tab pos="6913563" algn="l"/>
                <a:tab pos="7827963" algn="l"/>
                <a:tab pos="8742363" algn="l"/>
                <a:tab pos="9656763" algn="l"/>
                <a:tab pos="10571163" algn="l"/>
              </a:tabLst>
              <a:defRPr sz="3200">
                <a:solidFill>
                  <a:srgbClr val="000000"/>
                </a:solidFill>
                <a:latin typeface="Gill Sans" charset="0"/>
                <a:cs typeface="ヒラギノ角ゴ ProN W3" charset="0"/>
              </a:defRPr>
            </a:lvl4pPr>
            <a:lvl5pPr>
              <a:tabLst>
                <a:tab pos="512763" algn="l"/>
                <a:tab pos="1427163" algn="l"/>
                <a:tab pos="2341563" algn="l"/>
                <a:tab pos="3255963" algn="l"/>
                <a:tab pos="4170363" algn="l"/>
                <a:tab pos="5084763" algn="l"/>
                <a:tab pos="5999163" algn="l"/>
                <a:tab pos="6913563" algn="l"/>
                <a:tab pos="7827963" algn="l"/>
                <a:tab pos="8742363" algn="l"/>
                <a:tab pos="9656763" algn="l"/>
                <a:tab pos="10571163" algn="l"/>
              </a:tabLst>
              <a:defRPr sz="3200">
                <a:solidFill>
                  <a:srgbClr val="000000"/>
                </a:solidFill>
                <a:latin typeface="Gill Sans" charset="0"/>
                <a:cs typeface="ヒラギノ角ゴ ProN W3"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512763" algn="l"/>
                <a:tab pos="1427163" algn="l"/>
                <a:tab pos="2341563" algn="l"/>
                <a:tab pos="3255963" algn="l"/>
                <a:tab pos="4170363" algn="l"/>
                <a:tab pos="5084763" algn="l"/>
                <a:tab pos="5999163" algn="l"/>
                <a:tab pos="6913563" algn="l"/>
                <a:tab pos="7827963" algn="l"/>
                <a:tab pos="8742363" algn="l"/>
                <a:tab pos="9656763" algn="l"/>
                <a:tab pos="10571163" algn="l"/>
              </a:tabLst>
              <a:defRPr sz="3200">
                <a:solidFill>
                  <a:srgbClr val="000000"/>
                </a:solidFill>
                <a:latin typeface="Gill Sans" charset="0"/>
                <a:cs typeface="ヒラギノ角ゴ ProN W3"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512763" algn="l"/>
                <a:tab pos="1427163" algn="l"/>
                <a:tab pos="2341563" algn="l"/>
                <a:tab pos="3255963" algn="l"/>
                <a:tab pos="4170363" algn="l"/>
                <a:tab pos="5084763" algn="l"/>
                <a:tab pos="5999163" algn="l"/>
                <a:tab pos="6913563" algn="l"/>
                <a:tab pos="7827963" algn="l"/>
                <a:tab pos="8742363" algn="l"/>
                <a:tab pos="9656763" algn="l"/>
                <a:tab pos="10571163" algn="l"/>
              </a:tabLst>
              <a:defRPr sz="3200">
                <a:solidFill>
                  <a:srgbClr val="000000"/>
                </a:solidFill>
                <a:latin typeface="Gill Sans" charset="0"/>
                <a:cs typeface="ヒラギノ角ゴ ProN W3"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512763" algn="l"/>
                <a:tab pos="1427163" algn="l"/>
                <a:tab pos="2341563" algn="l"/>
                <a:tab pos="3255963" algn="l"/>
                <a:tab pos="4170363" algn="l"/>
                <a:tab pos="5084763" algn="l"/>
                <a:tab pos="5999163" algn="l"/>
                <a:tab pos="6913563" algn="l"/>
                <a:tab pos="7827963" algn="l"/>
                <a:tab pos="8742363" algn="l"/>
                <a:tab pos="9656763" algn="l"/>
                <a:tab pos="10571163" algn="l"/>
              </a:tabLst>
              <a:defRPr sz="3200">
                <a:solidFill>
                  <a:srgbClr val="000000"/>
                </a:solidFill>
                <a:latin typeface="Gill Sans" charset="0"/>
                <a:cs typeface="ヒラギノ角ゴ ProN W3"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512763" algn="l"/>
                <a:tab pos="1427163" algn="l"/>
                <a:tab pos="2341563" algn="l"/>
                <a:tab pos="3255963" algn="l"/>
                <a:tab pos="4170363" algn="l"/>
                <a:tab pos="5084763" algn="l"/>
                <a:tab pos="5999163" algn="l"/>
                <a:tab pos="6913563" algn="l"/>
                <a:tab pos="7827963" algn="l"/>
                <a:tab pos="8742363" algn="l"/>
                <a:tab pos="9656763" algn="l"/>
                <a:tab pos="10571163" algn="l"/>
              </a:tabLst>
              <a:defRPr sz="3200">
                <a:solidFill>
                  <a:srgbClr val="000000"/>
                </a:solidFill>
                <a:latin typeface="Gill Sans" charset="0"/>
                <a:cs typeface="ヒラギノ角ゴ ProN W3" charset="0"/>
              </a:defRPr>
            </a:lvl9pPr>
          </a:lstStyle>
          <a:p>
            <a:pPr eaLnBrk="1" hangingPunct="1">
              <a:lnSpc>
                <a:spcPct val="120000"/>
              </a:lnSpc>
              <a:spcBef>
                <a:spcPts val="1200"/>
              </a:spcBef>
              <a:spcAft>
                <a:spcPts val="600"/>
              </a:spcAft>
              <a:buClr>
                <a:srgbClr val="000000"/>
              </a:buClr>
              <a:buSzPct val="100000"/>
              <a:buFont typeface="Times New Roman" panose="02020603050405020304" pitchFamily="18" charset="0"/>
              <a:buAutoNum type="arabicPeriod"/>
              <a:defRPr/>
            </a:pPr>
            <a:r>
              <a:rPr lang="sv-SE" altLang="sv-SE" b="1" dirty="0">
                <a:latin typeface="Arial Black" panose="020B0A04020102020204" pitchFamily="34" charset="0"/>
                <a:ea typeface="+mn-ea"/>
              </a:rPr>
              <a:t>Vad är det för behov som ska lösas och för vem?</a:t>
            </a:r>
          </a:p>
          <a:p>
            <a:pPr eaLnBrk="1" hangingPunct="1">
              <a:lnSpc>
                <a:spcPct val="120000"/>
              </a:lnSpc>
              <a:spcBef>
                <a:spcPts val="1200"/>
              </a:spcBef>
              <a:spcAft>
                <a:spcPts val="600"/>
              </a:spcAft>
              <a:buClr>
                <a:srgbClr val="000000"/>
              </a:buClr>
              <a:buSzPct val="100000"/>
              <a:buFont typeface="Times New Roman" panose="02020603050405020304" pitchFamily="18" charset="0"/>
              <a:buAutoNum type="arabicPeriod"/>
              <a:defRPr/>
            </a:pPr>
            <a:r>
              <a:rPr lang="sv-SE" altLang="sv-SE" b="1" dirty="0">
                <a:latin typeface="Arial Black" panose="020B0A04020102020204" pitchFamily="34" charset="0"/>
                <a:ea typeface="+mn-ea"/>
              </a:rPr>
              <a:t>Hur ser vår plan ut för att lösa det?</a:t>
            </a:r>
          </a:p>
          <a:p>
            <a:pPr eaLnBrk="1" hangingPunct="1">
              <a:lnSpc>
                <a:spcPct val="120000"/>
              </a:lnSpc>
              <a:spcBef>
                <a:spcPts val="1200"/>
              </a:spcBef>
              <a:spcAft>
                <a:spcPts val="600"/>
              </a:spcAft>
              <a:buClr>
                <a:srgbClr val="000000"/>
              </a:buClr>
              <a:buSzPct val="100000"/>
              <a:buFont typeface="Times New Roman" panose="02020603050405020304" pitchFamily="18" charset="0"/>
              <a:buAutoNum type="arabicPeriod"/>
              <a:defRPr/>
            </a:pPr>
            <a:r>
              <a:rPr lang="sv-SE" altLang="sv-SE" b="1" dirty="0">
                <a:latin typeface="Arial Black" panose="020B0A04020102020204" pitchFamily="34" charset="0"/>
                <a:ea typeface="+mn-ea"/>
              </a:rPr>
              <a:t>Vad leder planen till och vem får det bättre genom den?</a:t>
            </a: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a:latin typeface="Arial Black" panose="020B0A04020102020204" pitchFamily="34" charset="0"/>
              <a:ea typeface="+mn-ea"/>
            </a:endParaRPr>
          </a:p>
          <a:p>
            <a:pPr marL="514350" eaLnBrk="1" hangingPunct="1">
              <a:lnSpc>
                <a:spcPct val="120000"/>
              </a:lnSpc>
              <a:spcBef>
                <a:spcPts val="1200"/>
              </a:spcBef>
              <a:spcAft>
                <a:spcPts val="600"/>
              </a:spcAft>
              <a:buSzPct val="100000"/>
              <a:defRPr/>
            </a:pPr>
            <a:endParaRPr lang="sv-SE" altLang="sv-SE" b="1" dirty="0">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dirty="0">
              <a:latin typeface="Arial Black" panose="020B0A04020102020204" pitchFamily="34" charset="0"/>
              <a:ea typeface="+mn-ea"/>
            </a:endParaRPr>
          </a:p>
        </p:txBody>
      </p:sp>
    </p:spTree>
  </p:cSld>
  <p:clrMapOvr>
    <a:masterClrMapping/>
  </p:clrMapOv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2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Uppgift till träff 2</a:t>
            </a:r>
          </a:p>
        </p:txBody>
      </p:sp>
      <p:sp>
        <p:nvSpPr>
          <p:cNvPr id="179203"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eaLnBrk="1" hangingPunct="1">
              <a:lnSpc>
                <a:spcPct val="120000"/>
              </a:lnSpc>
              <a:spcBef>
                <a:spcPts val="1200"/>
              </a:spcBef>
              <a:spcAft>
                <a:spcPts val="600"/>
              </a:spcAft>
              <a:buSzPct val="100000"/>
            </a:pPr>
            <a:r>
              <a:rPr lang="sv-SE" altLang="sv-SE" b="1" dirty="0">
                <a:solidFill>
                  <a:srgbClr val="000000"/>
                </a:solidFill>
                <a:latin typeface="Arial Black" panose="020B0A04020102020204" pitchFamily="34" charset="0"/>
              </a:rPr>
              <a:t>Jobba med en fråga!</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Illustrerar er berättelse</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Drar upp en bra konfliktlinje</a:t>
            </a:r>
          </a:p>
          <a:p>
            <a:pPr marL="457200" indent="-457200" eaLnBrk="1" hangingPunct="1">
              <a:lnSpc>
                <a:spcPct val="120000"/>
              </a:lnSpc>
              <a:spcBef>
                <a:spcPts val="1200"/>
              </a:spcBef>
              <a:spcAft>
                <a:spcPts val="600"/>
              </a:spcAft>
              <a:buClr>
                <a:srgbClr val="000000"/>
              </a:buClr>
              <a:buSzPct val="100000"/>
              <a:buFont typeface="Arial" panose="020B0604020202020204" pitchFamily="34" charset="0"/>
              <a:buChar char="•"/>
            </a:pPr>
            <a:r>
              <a:rPr lang="sv-SE" altLang="sv-SE" b="1" dirty="0">
                <a:solidFill>
                  <a:srgbClr val="000000"/>
                </a:solidFill>
                <a:latin typeface="Arial Black" panose="020B0A04020102020204" pitchFamily="34" charset="0"/>
              </a:rPr>
              <a:t>Tar en principiell linje</a:t>
            </a: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SzPct val="100000"/>
            </a:pPr>
            <a:endParaRPr lang="sv-SE" altLang="sv-SE" b="1" dirty="0">
              <a:solidFill>
                <a:srgbClr val="000000"/>
              </a:solidFill>
              <a:latin typeface="Arial Black" panose="020B0A04020102020204" pitchFamily="34" charset="0"/>
            </a:endParaRPr>
          </a:p>
          <a:p>
            <a:pPr eaLnBrk="1" hangingPunct="1">
              <a:lnSpc>
                <a:spcPct val="120000"/>
              </a:lnSpc>
              <a:spcBef>
                <a:spcPts val="1200"/>
              </a:spcBef>
              <a:spcAft>
                <a:spcPts val="600"/>
              </a:spcAft>
              <a:buClr>
                <a:srgbClr val="000000"/>
              </a:buClr>
              <a:buSzPct val="100000"/>
              <a:buFont typeface="Gill Sans" charset="0"/>
              <a:buNone/>
            </a:pPr>
            <a:endParaRPr lang="sv-SE" altLang="sv-SE" b="1" dirty="0">
              <a:solidFill>
                <a:srgbClr val="0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Fortsatta kursen</a:t>
            </a:r>
          </a:p>
        </p:txBody>
      </p:sp>
      <p:sp>
        <p:nvSpPr>
          <p:cNvPr id="96258" name="Text Box 2"/>
          <p:cNvSpPr txBox="1">
            <a:spLocks noChangeArrowheads="1"/>
          </p:cNvSpPr>
          <p:nvPr/>
        </p:nvSpPr>
        <p:spPr bwMode="auto">
          <a:xfrm>
            <a:off x="1766888" y="2225675"/>
            <a:ext cx="7850187" cy="456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000000"/>
                </a:solidFill>
                <a:latin typeface="Gill Sans" charset="0"/>
                <a:cs typeface="ヒラギノ角ゴ ProN W3" charset="0"/>
              </a:defRPr>
            </a:lvl9pPr>
          </a:lstStyle>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Träff 2: Organisation</a:t>
            </a:r>
          </a:p>
          <a:p>
            <a:pPr eaLnBrk="1" hangingPunct="1">
              <a:lnSpc>
                <a:spcPct val="120000"/>
              </a:lnSpc>
              <a:spcBef>
                <a:spcPts val="1200"/>
              </a:spcBef>
              <a:spcAft>
                <a:spcPts val="600"/>
              </a:spcAft>
              <a:buClr>
                <a:srgbClr val="000000"/>
              </a:buClr>
              <a:buSzPct val="100000"/>
              <a:buFont typeface="Gill Sans" charset="0"/>
              <a:buChar char="•"/>
              <a:defRPr/>
            </a:pPr>
            <a:r>
              <a:rPr lang="sv-SE" altLang="sv-SE" b="1">
                <a:latin typeface="Arial Black" panose="020B0A04020102020204" pitchFamily="34" charset="0"/>
                <a:ea typeface="+mn-ea"/>
              </a:rPr>
              <a:t>Träff 3: Kommunikation</a:t>
            </a: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a:p>
            <a:pPr indent="-455613" eaLnBrk="1" hangingPunct="1">
              <a:lnSpc>
                <a:spcPct val="120000"/>
              </a:lnSpc>
              <a:spcBef>
                <a:spcPts val="1200"/>
              </a:spcBef>
              <a:spcAft>
                <a:spcPts val="600"/>
              </a:spcAft>
              <a:buSzPct val="100000"/>
              <a:defRPr/>
            </a:pPr>
            <a:endParaRPr lang="sv-SE" altLang="sv-SE" b="1">
              <a:latin typeface="Arial Black" panose="020B0A04020102020204" pitchFamily="34" charset="0"/>
              <a:ea typeface="+mn-ea"/>
            </a:endParaRPr>
          </a:p>
          <a:p>
            <a:pPr eaLnBrk="1" hangingPunct="1">
              <a:lnSpc>
                <a:spcPct val="120000"/>
              </a:lnSpc>
              <a:spcBef>
                <a:spcPts val="1200"/>
              </a:spcBef>
              <a:spcAft>
                <a:spcPts val="600"/>
              </a:spcAft>
              <a:buClr>
                <a:srgbClr val="000000"/>
              </a:buClr>
              <a:buSzPct val="100000"/>
              <a:buFont typeface="Gill Sans" charset="0"/>
              <a:buNone/>
              <a:defRPr/>
            </a:pPr>
            <a:endParaRPr lang="sv-SE" altLang="sv-SE" b="1">
              <a:latin typeface="Arial Black" panose="020B0A04020102020204" pitchFamily="34" charset="0"/>
              <a:ea typeface="+mn-ea"/>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DA291C"/>
                </a:solidFill>
                <a:latin typeface="Arial Black" panose="020B0A04020102020204" pitchFamily="34" charset="0"/>
              </a:rPr>
              <a:t>Varför Vänsterpartiet?</a:t>
            </a:r>
          </a:p>
        </p:txBody>
      </p:sp>
      <p:pic>
        <p:nvPicPr>
          <p:cNvPr id="19459" name="Bildobjekt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5350" y="1866900"/>
            <a:ext cx="58293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813" y="0"/>
            <a:ext cx="5716587" cy="762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3299" name="Text Box 2"/>
          <p:cNvSpPr txBox="1">
            <a:spLocks noChangeArrowheads="1"/>
          </p:cNvSpPr>
          <p:nvPr/>
        </p:nvSpPr>
        <p:spPr bwMode="auto">
          <a:xfrm>
            <a:off x="698500" y="754063"/>
            <a:ext cx="8763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Gill Sans" charset="0"/>
                <a:ea typeface="ヒラギノ角ゴ ProN W3" charset="0"/>
                <a:cs typeface="ヒラギノ角ゴ ProN W3" charset="0"/>
              </a:defRPr>
            </a:lvl9pPr>
          </a:lstStyle>
          <a:p>
            <a:pPr algn="ctr" eaLnBrk="1" hangingPunct="1">
              <a:buSzPct val="100000"/>
            </a:pPr>
            <a:r>
              <a:rPr lang="sv-SE" altLang="sv-SE" sz="4800">
                <a:solidFill>
                  <a:srgbClr val="000000"/>
                </a:solidFill>
                <a:latin typeface="Arial Black" panose="020B0A04020102020204" pitchFamily="34" charset="0"/>
              </a:rPr>
              <a:t>Tack för idag!</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t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tema">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sv-SE" sz="3200" b="0" i="0" u="none" strike="noStrike" cap="none" normalizeH="0" baseline="0" smtClean="0">
            <a:ln>
              <a:noFill/>
            </a:ln>
            <a:solidFill>
              <a:schemeClr val="bg1"/>
            </a:solidFill>
            <a:effectLst/>
            <a:latin typeface="Gill Sans"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sv-SE" sz="3200" b="0" i="0" u="none" strike="noStrike" cap="none" normalizeH="0" baseline="0" smtClean="0">
            <a:ln>
              <a:noFill/>
            </a:ln>
            <a:solidFill>
              <a:schemeClr val="bg1"/>
            </a:solidFill>
            <a:effectLst/>
            <a:latin typeface="Gill Sans" charset="0"/>
            <a:cs typeface="ヒラギノ角ゴ ProN W3" charset="0"/>
          </a:defRPr>
        </a:defPPr>
      </a:lstStyle>
    </a:lnDef>
  </a:objectDefaults>
  <a:extraClrSchemeLst>
    <a:extraClrScheme>
      <a:clrScheme name="Office-t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10493</TotalTime>
  <Words>2646</Words>
  <Application>Microsoft Office PowerPoint</Application>
  <PresentationFormat>Anpassad</PresentationFormat>
  <Paragraphs>951</Paragraphs>
  <Slides>90</Slides>
  <Notes>90</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90</vt:i4>
      </vt:variant>
    </vt:vector>
  </HeadingPairs>
  <TitlesOfParts>
    <vt:vector size="98" baseType="lpstr">
      <vt:lpstr>Microsoft YaHei</vt:lpstr>
      <vt:lpstr>Arial</vt:lpstr>
      <vt:lpstr>Arial Black</vt:lpstr>
      <vt:lpstr>Calibri</vt:lpstr>
      <vt:lpstr>Gill Sans</vt:lpstr>
      <vt:lpstr>Times New Roman</vt:lpstr>
      <vt:lpstr>ヒラギノ角ゴ ProN W3</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Ägare</dc:creator>
  <cp:lastModifiedBy>Mikael von Knorring</cp:lastModifiedBy>
  <cp:revision>2241</cp:revision>
  <cp:lastPrinted>2016-11-24T14:00:33Z</cp:lastPrinted>
  <dcterms:created xsi:type="dcterms:W3CDTF">2016-11-17T11:26:03Z</dcterms:created>
  <dcterms:modified xsi:type="dcterms:W3CDTF">2017-01-16T20:25:37Z</dcterms:modified>
</cp:coreProperties>
</file>